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25"/>
  </p:notesMasterIdLst>
  <p:sldIdLst>
    <p:sldId id="256" r:id="rId3"/>
    <p:sldId id="257" r:id="rId4"/>
    <p:sldId id="279" r:id="rId5"/>
    <p:sldId id="280" r:id="rId6"/>
    <p:sldId id="258" r:id="rId7"/>
    <p:sldId id="259" r:id="rId8"/>
    <p:sldId id="260" r:id="rId9"/>
    <p:sldId id="278" r:id="rId10"/>
    <p:sldId id="261" r:id="rId11"/>
    <p:sldId id="262" r:id="rId12"/>
    <p:sldId id="263" r:id="rId13"/>
    <p:sldId id="264" r:id="rId14"/>
    <p:sldId id="265" r:id="rId15"/>
    <p:sldId id="266" r:id="rId16"/>
    <p:sldId id="269" r:id="rId17"/>
    <p:sldId id="270" r:id="rId18"/>
    <p:sldId id="271" r:id="rId19"/>
    <p:sldId id="272" r:id="rId20"/>
    <p:sldId id="273" r:id="rId21"/>
    <p:sldId id="274" r:id="rId22"/>
    <p:sldId id="275" r:id="rId23"/>
    <p:sldId id="276" r:id="rId24"/>
  </p:sldIdLst>
  <p:sldSz cx="9144000" cy="5143500" type="screen16x9"/>
  <p:notesSz cx="6858000" cy="9144000"/>
  <p:embeddedFontLst>
    <p:embeddedFont>
      <p:font typeface="Cambria Math" panose="02040503050406030204" pitchFamily="18" charset="0"/>
      <p:regular r:id="rId26"/>
    </p:embeddedFont>
    <p:embeddedFont>
      <p:font typeface="Fira Sans Extra Condensed" panose="020B0503050000020004" pitchFamily="34" charset="0"/>
      <p:regular r:id="rId27"/>
      <p:bold r:id="rId28"/>
    </p:embeddedFont>
    <p:embeddedFont>
      <p:font typeface="Impact" panose="020B0806030902050204" pitchFamily="34" charset="0"/>
      <p:regular r:id="rId29"/>
    </p:embeddedFont>
    <p:embeddedFont>
      <p:font typeface="Lato" panose="020F0502020204030203" pitchFamily="34" charset="0"/>
      <p:regular r:id="rId30"/>
      <p:bold r:id="rId31"/>
      <p:italic r:id="rId32"/>
      <p:boldItalic r:id="rId33"/>
    </p:embeddedFont>
    <p:embeddedFont>
      <p:font typeface="Montserrat" panose="00000500000000000000" pitchFamily="2" charset="0"/>
      <p:regular r:id="rId34"/>
      <p:bold r:id="rId35"/>
      <p:italic r:id="rId36"/>
      <p:boldItalic r:id="rId37"/>
    </p:embeddedFont>
    <p:embeddedFont>
      <p:font typeface="Nixie One" panose="020B0604020202020204" charset="0"/>
      <p:regular r:id="rId38"/>
    </p:embeddedFont>
    <p:embeddedFont>
      <p:font typeface="Roboto Slab" pitchFamily="2" charset="0"/>
      <p:regular r:id="rId39"/>
      <p:bold r:id="rId40"/>
    </p:embeddedFont>
    <p:embeddedFont>
      <p:font typeface="Roboto Slab Medium" pitchFamily="2" charset="0"/>
      <p:regular r:id="rId41"/>
      <p:bold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1104F08-AA8B-428F-A65D-A1820FABF742}">
  <a:tblStyle styleId="{71104F08-AA8B-428F-A65D-A1820FABF742}"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BB1C5781-9405-40A9-A602-08D4A11C480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3842" autoAdjust="0"/>
  </p:normalViewPr>
  <p:slideViewPr>
    <p:cSldViewPr snapToGrid="0">
      <p:cViewPr varScale="1">
        <p:scale>
          <a:sx n="109" d="100"/>
          <a:sy n="109" d="100"/>
        </p:scale>
        <p:origin x="706"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19.xml"/><Relationship Id="rId34" Type="http://schemas.openxmlformats.org/officeDocument/2006/relationships/font" Target="fonts/font9.fntdata"/><Relationship Id="rId42" Type="http://schemas.openxmlformats.org/officeDocument/2006/relationships/font" Target="fonts/font17.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16.fntdata"/></Relationships>
</file>

<file path=ppt/media/image1.png>
</file>

<file path=ppt/media/image2.png>
</file>

<file path=ppt/media/image3.png>
</file>

<file path=ppt/media/image4.pn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f44a959fff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3" name="Google Shape;143;gf44a959fff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f44a959fff_2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gf44a959fff_2_1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fontAlgn="base"/>
            <a:r>
              <a:rPr lang="en-US" b="1" i="0" dirty="0">
                <a:solidFill>
                  <a:srgbClr val="051E50"/>
                </a:solidFill>
                <a:effectLst/>
                <a:latin typeface="Montserrat" panose="00000500000000000000" pitchFamily="2" charset="0"/>
              </a:rPr>
              <a:t>Single-Frame Classification</a:t>
            </a:r>
          </a:p>
          <a:p>
            <a:pPr marL="158750" indent="0" algn="l" fontAlgn="base">
              <a:buNone/>
            </a:pPr>
            <a:r>
              <a:rPr lang="en-US" b="0" i="0" dirty="0">
                <a:solidFill>
                  <a:srgbClr val="051E50"/>
                </a:solidFill>
                <a:effectLst/>
                <a:latin typeface="Lato" panose="020F0502020204030203" pitchFamily="34" charset="0"/>
              </a:rPr>
              <a:t>The simplest and most basic way of classifying actions in a video can be using an image classifier on each frame of the video and classify action in each frame independently. The classifier predicts Falling in some frames instead of Backflipping because this approach ignores the temporal relation of the frames sequence. And even if a person looks at those frames independently he may think that the person is Falling.</a:t>
            </a:r>
          </a:p>
          <a:p>
            <a:pPr marL="158750" indent="0" algn="l" fontAlgn="base">
              <a:buNone/>
            </a:pPr>
            <a:endParaRPr lang="en-US" b="0" i="0" dirty="0">
              <a:solidFill>
                <a:srgbClr val="051E50"/>
              </a:solidFill>
              <a:effectLst/>
              <a:latin typeface="Lato" panose="020F0502020204030203" pitchFamily="34" charset="0"/>
            </a:endParaRPr>
          </a:p>
          <a:p>
            <a:pPr algn="l" fontAlgn="base"/>
            <a:r>
              <a:rPr lang="en-US" b="1" i="0" dirty="0">
                <a:solidFill>
                  <a:srgbClr val="051E50"/>
                </a:solidFill>
                <a:effectLst/>
                <a:latin typeface="Montserrat" panose="00000500000000000000" pitchFamily="2" charset="0"/>
              </a:rPr>
              <a:t>Late Fusion</a:t>
            </a:r>
          </a:p>
          <a:p>
            <a:pPr marL="158750" indent="0" algn="l" fontAlgn="base">
              <a:buNone/>
            </a:pPr>
            <a:r>
              <a:rPr lang="en-US" b="0" i="0" dirty="0">
                <a:solidFill>
                  <a:srgbClr val="051E50"/>
                </a:solidFill>
                <a:effectLst/>
                <a:latin typeface="Lato" panose="020F0502020204030203" pitchFamily="34" charset="0"/>
              </a:rPr>
              <a:t>Another slightly different approach is late fusion, in which after performing predictions on each frame independently, the classification results are passed to a fusion layer that merges all the information and makes the prediction. This approach also leverages the temporal information of the data.</a:t>
            </a:r>
          </a:p>
          <a:p>
            <a:pPr marL="158750" indent="0" algn="l" fontAlgn="base">
              <a:buNone/>
            </a:pPr>
            <a:endParaRPr lang="en-US" b="0" i="0" dirty="0">
              <a:solidFill>
                <a:srgbClr val="051E50"/>
              </a:solidFill>
              <a:effectLst/>
              <a:latin typeface="Lato" panose="020F0502020204030203" pitchFamily="34" charset="0"/>
            </a:endParaRPr>
          </a:p>
          <a:p>
            <a:pPr algn="l" fontAlgn="base"/>
            <a:r>
              <a:rPr lang="en-US" b="1" i="0" dirty="0">
                <a:solidFill>
                  <a:srgbClr val="051E50"/>
                </a:solidFill>
                <a:effectLst/>
                <a:latin typeface="Montserrat" panose="00000500000000000000" pitchFamily="2" charset="0"/>
              </a:rPr>
              <a:t>Convolutional Neural Network (CNN)</a:t>
            </a:r>
          </a:p>
          <a:p>
            <a:pPr marL="158750" indent="0" algn="l" fontAlgn="base">
              <a:buNone/>
            </a:pPr>
            <a:r>
              <a:rPr lang="en-US" b="0" i="0" dirty="0">
                <a:solidFill>
                  <a:srgbClr val="051E50"/>
                </a:solidFill>
                <a:effectLst/>
                <a:latin typeface="Lato" panose="020F0502020204030203" pitchFamily="34" charset="0"/>
              </a:rPr>
              <a:t>A Convolutional Neural Network (CNN or </a:t>
            </a:r>
            <a:r>
              <a:rPr lang="en-US" b="0" i="0" dirty="0" err="1">
                <a:solidFill>
                  <a:srgbClr val="051E50"/>
                </a:solidFill>
                <a:effectLst/>
                <a:latin typeface="Lato" panose="020F0502020204030203" pitchFamily="34" charset="0"/>
              </a:rPr>
              <a:t>ConvNet</a:t>
            </a:r>
            <a:r>
              <a:rPr lang="en-US" b="0" i="0" dirty="0">
                <a:solidFill>
                  <a:srgbClr val="051E50"/>
                </a:solidFill>
                <a:effectLst/>
                <a:latin typeface="Lato" panose="020F0502020204030203" pitchFamily="34" charset="0"/>
              </a:rPr>
              <a:t>) is a type of deep neural network that is specifically designed to work with image data and excels when it comes to analyzing the images and making predictions on them.</a:t>
            </a:r>
          </a:p>
          <a:p>
            <a:pPr marL="158750" indent="0" algn="l" fontAlgn="base">
              <a:buNone/>
            </a:pPr>
            <a:endParaRPr lang="en-US" b="0" i="0" dirty="0">
              <a:solidFill>
                <a:srgbClr val="051E50"/>
              </a:solidFill>
              <a:effectLst/>
              <a:latin typeface="Lato" panose="020F0502020204030203" pitchFamily="34" charset="0"/>
            </a:endParaRPr>
          </a:p>
          <a:p>
            <a:pPr marL="457200" marR="0" lvl="0" indent="-298450" algn="l" defTabSz="914400" rtl="0" eaLnBrk="1" fontAlgn="base" latinLnBrk="0" hangingPunct="1">
              <a:lnSpc>
                <a:spcPct val="100000"/>
              </a:lnSpc>
              <a:spcBef>
                <a:spcPts val="0"/>
              </a:spcBef>
              <a:spcAft>
                <a:spcPts val="0"/>
              </a:spcAft>
              <a:buClr>
                <a:srgbClr val="000000"/>
              </a:buClr>
              <a:buSzPts val="1100"/>
              <a:tabLst/>
              <a:defRPr/>
            </a:pPr>
            <a:r>
              <a:rPr lang="en-US" b="1" i="0" dirty="0">
                <a:solidFill>
                  <a:srgbClr val="051E50"/>
                </a:solidFill>
                <a:effectLst/>
                <a:latin typeface="Montserrat" panose="00000500000000000000" pitchFamily="2" charset="0"/>
              </a:rPr>
              <a:t>Early Fusion  </a:t>
            </a:r>
          </a:p>
          <a:p>
            <a:pPr marL="158750" marR="0" lvl="0" indent="0" algn="l" defTabSz="914400" rtl="0" eaLnBrk="1" fontAlgn="base" latinLnBrk="0" hangingPunct="1">
              <a:lnSpc>
                <a:spcPct val="100000"/>
              </a:lnSpc>
              <a:spcBef>
                <a:spcPts val="0"/>
              </a:spcBef>
              <a:spcAft>
                <a:spcPts val="0"/>
              </a:spcAft>
              <a:buClr>
                <a:srgbClr val="000000"/>
              </a:buClr>
              <a:buSzPts val="1100"/>
              <a:buNone/>
              <a:tabLst/>
              <a:defRPr/>
            </a:pPr>
            <a:r>
              <a:rPr lang="en-US" b="0" i="0" dirty="0">
                <a:solidFill>
                  <a:srgbClr val="051E50"/>
                </a:solidFill>
                <a:effectLst/>
                <a:latin typeface="Lato" panose="020F0502020204030203" pitchFamily="34" charset="0"/>
              </a:rPr>
              <a:t>Another approach of video classification is early fusion, in which all the information is merged at the beginning of the network, unlike late fusion which merges the information in the end. This is a powerful approach but still has its own limitations.</a:t>
            </a:r>
          </a:p>
          <a:p>
            <a:pPr marL="158750" marR="0" lvl="0" indent="0" algn="l" defTabSz="914400" rtl="0" eaLnBrk="1" fontAlgn="base" latinLnBrk="0" hangingPunct="1">
              <a:lnSpc>
                <a:spcPct val="100000"/>
              </a:lnSpc>
              <a:spcBef>
                <a:spcPts val="0"/>
              </a:spcBef>
              <a:spcAft>
                <a:spcPts val="0"/>
              </a:spcAft>
              <a:buClr>
                <a:srgbClr val="000000"/>
              </a:buClr>
              <a:buSzPts val="1100"/>
              <a:buNone/>
              <a:tabLst/>
              <a:defRPr/>
            </a:pPr>
            <a:endParaRPr lang="en-US" b="0" i="0" dirty="0">
              <a:solidFill>
                <a:srgbClr val="051E50"/>
              </a:solidFill>
              <a:effectLst/>
              <a:latin typeface="Lato" panose="020F0502020204030203" pitchFamily="34" charset="0"/>
            </a:endParaRPr>
          </a:p>
          <a:p>
            <a:pPr marL="457200" marR="0" lvl="0" indent="-298450" algn="l" defTabSz="914400" rtl="0" eaLnBrk="1" fontAlgn="base" latinLnBrk="0" hangingPunct="1">
              <a:lnSpc>
                <a:spcPct val="100000"/>
              </a:lnSpc>
              <a:spcBef>
                <a:spcPts val="0"/>
              </a:spcBef>
              <a:spcAft>
                <a:spcPts val="0"/>
              </a:spcAft>
              <a:buClr>
                <a:srgbClr val="000000"/>
              </a:buClr>
              <a:buSzPts val="1100"/>
              <a:tabLst/>
              <a:defRPr/>
            </a:pPr>
            <a:r>
              <a:rPr lang="en-US" b="1" i="0" dirty="0">
                <a:solidFill>
                  <a:srgbClr val="051E50"/>
                </a:solidFill>
                <a:effectLst/>
                <a:latin typeface="Montserrat" panose="00000500000000000000" pitchFamily="2" charset="0"/>
              </a:rPr>
              <a:t>Using Pose Detection and LSTM</a:t>
            </a:r>
          </a:p>
          <a:p>
            <a:pPr marL="158750" marR="0" lvl="0" indent="0" algn="l" defTabSz="914400" rtl="0" eaLnBrk="1" fontAlgn="base" latinLnBrk="0" hangingPunct="1">
              <a:lnSpc>
                <a:spcPct val="100000"/>
              </a:lnSpc>
              <a:spcBef>
                <a:spcPts val="0"/>
              </a:spcBef>
              <a:spcAft>
                <a:spcPts val="0"/>
              </a:spcAft>
              <a:buClr>
                <a:srgbClr val="000000"/>
              </a:buClr>
              <a:buSzPts val="1100"/>
              <a:buNone/>
              <a:tabLst/>
              <a:defRPr/>
            </a:pPr>
            <a:r>
              <a:rPr lang="en-US" b="0" i="0" dirty="0">
                <a:solidFill>
                  <a:srgbClr val="051E50"/>
                </a:solidFill>
                <a:effectLst/>
                <a:latin typeface="Lato" panose="020F0502020204030203" pitchFamily="34" charset="0"/>
              </a:rPr>
              <a:t>Another method is to use a pose detection network on the video to get the landmark coordinates of the person for each frame in the video. And then feed the landmarks to an LSTM Network to predict the activity of the person. </a:t>
            </a:r>
          </a:p>
          <a:p>
            <a:pPr marL="158750" marR="0" lvl="0" indent="0" algn="l" defTabSz="914400" rtl="0" eaLnBrk="1" fontAlgn="base" latinLnBrk="0" hangingPunct="1">
              <a:lnSpc>
                <a:spcPct val="100000"/>
              </a:lnSpc>
              <a:spcBef>
                <a:spcPts val="0"/>
              </a:spcBef>
              <a:spcAft>
                <a:spcPts val="0"/>
              </a:spcAft>
              <a:buClr>
                <a:srgbClr val="000000"/>
              </a:buClr>
              <a:buSzPts val="1100"/>
              <a:buNone/>
              <a:tabLst/>
              <a:defRPr/>
            </a:pPr>
            <a:endParaRPr lang="en-US" b="0" i="0" dirty="0">
              <a:solidFill>
                <a:srgbClr val="051E50"/>
              </a:solidFill>
              <a:effectLst/>
              <a:latin typeface="Lato" panose="020F0502020204030203" pitchFamily="34" charset="0"/>
            </a:endParaRPr>
          </a:p>
          <a:p>
            <a:pPr algn="l" fontAlgn="base"/>
            <a:r>
              <a:rPr lang="en-US" b="1" i="0" dirty="0">
                <a:solidFill>
                  <a:srgbClr val="051E50"/>
                </a:solidFill>
                <a:effectLst/>
                <a:latin typeface="Montserrat" panose="00000500000000000000" pitchFamily="2" charset="0"/>
              </a:rPr>
              <a:t>CNN + LSTM</a:t>
            </a:r>
          </a:p>
          <a:p>
            <a:pPr algn="l" fontAlgn="base"/>
            <a:r>
              <a:rPr lang="en-US" b="0" i="0" dirty="0">
                <a:solidFill>
                  <a:srgbClr val="051E50"/>
                </a:solidFill>
                <a:effectLst/>
                <a:latin typeface="Lato" panose="020F0502020204030203" pitchFamily="34" charset="0"/>
              </a:rPr>
              <a:t>We will be using a CNN to extract spatial features at a given time step in the input sequence (video) and then an LSTM to identify temporal relations between frames. The two architectures that we will be using to use CNN along with LSTM are:</a:t>
            </a:r>
          </a:p>
          <a:p>
            <a:pPr marL="914400" lvl="1" indent="-298450" algn="l" fontAlgn="base"/>
            <a:r>
              <a:rPr lang="en-US" b="1" i="0" dirty="0" err="1">
                <a:solidFill>
                  <a:srgbClr val="051E50"/>
                </a:solidFill>
                <a:effectLst/>
                <a:latin typeface="Lato" panose="020F0502020204030203" pitchFamily="34" charset="0"/>
              </a:rPr>
              <a:t>ConvLSTM</a:t>
            </a:r>
            <a:r>
              <a:rPr lang="en-US" b="1" i="0" dirty="0">
                <a:solidFill>
                  <a:srgbClr val="051E50"/>
                </a:solidFill>
                <a:effectLst/>
                <a:latin typeface="Lato" panose="020F0502020204030203" pitchFamily="34" charset="0"/>
              </a:rPr>
              <a:t> </a:t>
            </a:r>
            <a:endParaRPr lang="en-US" b="0" i="0" dirty="0">
              <a:solidFill>
                <a:srgbClr val="051E50"/>
              </a:solidFill>
              <a:effectLst/>
              <a:latin typeface="Lato" panose="020F0502020204030203" pitchFamily="34" charset="0"/>
            </a:endParaRPr>
          </a:p>
          <a:p>
            <a:pPr marL="914400" lvl="1" indent="-298450" algn="l" fontAlgn="base"/>
            <a:r>
              <a:rPr lang="en-US" b="1" i="0" dirty="0">
                <a:solidFill>
                  <a:srgbClr val="051E50"/>
                </a:solidFill>
                <a:effectLst/>
                <a:latin typeface="Lato" panose="020F0502020204030203" pitchFamily="34" charset="0"/>
              </a:rPr>
              <a:t>LRCN</a:t>
            </a:r>
            <a:endParaRPr lang="en-US" b="0" i="0" dirty="0">
              <a:solidFill>
                <a:srgbClr val="051E50"/>
              </a:solidFill>
              <a:effectLst/>
              <a:latin typeface="Lato" panose="020F0502020204030203" pitchFamily="34" charset="0"/>
            </a:endParaRPr>
          </a:p>
          <a:p>
            <a:pPr marL="158750" indent="0" algn="l" fontAlgn="base">
              <a:buNone/>
            </a:pPr>
            <a:endParaRPr lang="en-US" b="0" i="0" dirty="0">
              <a:solidFill>
                <a:srgbClr val="051E50"/>
              </a:solidFill>
              <a:effectLst/>
              <a:latin typeface="Lato" panose="020F0502020204030203" pitchFamily="34" charset="0"/>
            </a:endParaRPr>
          </a:p>
          <a:p>
            <a:pPr marL="158750" marR="0" lvl="0" indent="0" algn="l" defTabSz="914400" rtl="0" eaLnBrk="1" fontAlgn="base" latinLnBrk="0" hangingPunct="1">
              <a:lnSpc>
                <a:spcPct val="100000"/>
              </a:lnSpc>
              <a:spcBef>
                <a:spcPts val="0"/>
              </a:spcBef>
              <a:spcAft>
                <a:spcPts val="0"/>
              </a:spcAft>
              <a:buClr>
                <a:srgbClr val="000000"/>
              </a:buClr>
              <a:buSzPts val="1100"/>
              <a:buNone/>
              <a:tabLst/>
              <a:defRPr/>
            </a:pPr>
            <a:endParaRPr lang="en-US" b="1" i="0" dirty="0">
              <a:solidFill>
                <a:srgbClr val="051E50"/>
              </a:solidFill>
              <a:effectLst/>
              <a:latin typeface="Montserrat" panose="00000500000000000000" pitchFamily="2" charset="0"/>
            </a:endParaRPr>
          </a:p>
          <a:p>
            <a:pPr marL="158750" marR="0" lvl="0" indent="0" algn="l" defTabSz="914400" rtl="0" eaLnBrk="1" fontAlgn="base" latinLnBrk="0" hangingPunct="1">
              <a:lnSpc>
                <a:spcPct val="100000"/>
              </a:lnSpc>
              <a:spcBef>
                <a:spcPts val="0"/>
              </a:spcBef>
              <a:spcAft>
                <a:spcPts val="0"/>
              </a:spcAft>
              <a:buClr>
                <a:srgbClr val="000000"/>
              </a:buClr>
              <a:buSzPts val="1100"/>
              <a:buNone/>
              <a:tabLst/>
              <a:defRPr/>
            </a:pPr>
            <a:endParaRPr lang="en-US" b="1" i="0" dirty="0">
              <a:solidFill>
                <a:srgbClr val="051E50"/>
              </a:solidFill>
              <a:effectLst/>
              <a:latin typeface="Montserrat" panose="00000500000000000000" pitchFamily="2" charset="0"/>
            </a:endParaRPr>
          </a:p>
          <a:p>
            <a:pPr marL="158750" indent="0" algn="l" fontAlgn="base">
              <a:buNone/>
            </a:pPr>
            <a:endParaRPr lang="en-US" b="0" i="0" dirty="0">
              <a:solidFill>
                <a:srgbClr val="051E50"/>
              </a:solidFill>
              <a:effectLst/>
              <a:latin typeface="Lato" panose="020F0502020204030203" pitchFamily="34" charset="0"/>
            </a:endParaRPr>
          </a:p>
          <a:p>
            <a:pPr marL="158750" indent="0" algn="l" fontAlgn="base">
              <a:buNone/>
            </a:pPr>
            <a:endParaRPr lang="en-US" b="0" i="0" dirty="0">
              <a:solidFill>
                <a:srgbClr val="051E50"/>
              </a:solidFill>
              <a:effectLst/>
              <a:latin typeface="Lato" panose="020F0502020204030203" pitchFamily="34" charset="0"/>
            </a:endParaRPr>
          </a:p>
          <a:p>
            <a:pPr marL="158750" indent="0" algn="l" fontAlgn="base">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f44a959fff_2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Google Shape;212;gf44a959fff_2_1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f44a959fff_2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gf44a959fff_2_1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f44a959fff_2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4" name="Google Shape;234;gf44a959fff_2_1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f44a959fff_2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1" name="Google Shape;241;gf44a959fff_2_1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f44a959fff_2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 name="Google Shape;276;gf44a959fff_2_2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f44a959fff_2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5" name="Google Shape;285;gf44a959fff_2_2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f44a959fff_2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gf44a959fff_2_2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f44a959fff_2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 name="Google Shape;306;gf44a959fff_2_2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f44a959fff_2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6" name="Google Shape;316;gf44a959fff_2_2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1" dirty="0">
                <a:solidFill>
                  <a:schemeClr val="tx2">
                    <a:lumMod val="10000"/>
                  </a:schemeClr>
                </a:solidFill>
                <a:latin typeface="Times New Roman" pitchFamily="18" charset="0"/>
                <a:cs typeface="Times New Roman" pitchFamily="18" charset="0"/>
              </a:rPr>
              <a:t>Need of Activity recognition for monitoring and surveillance , video segmentation </a:t>
            </a:r>
            <a:r>
              <a:rPr lang="en-US" sz="1100" b="1" dirty="0" err="1">
                <a:solidFill>
                  <a:schemeClr val="tx2">
                    <a:lumMod val="10000"/>
                  </a:schemeClr>
                </a:solidFill>
                <a:latin typeface="Times New Roman" pitchFamily="18" charset="0"/>
                <a:cs typeface="Times New Roman" pitchFamily="18" charset="0"/>
              </a:rPr>
              <a:t>etc</a:t>
            </a:r>
            <a:r>
              <a:rPr lang="en-US" sz="1100" b="1" dirty="0">
                <a:solidFill>
                  <a:schemeClr val="tx2">
                    <a:lumMod val="10000"/>
                  </a:schemeClr>
                </a:solidFill>
                <a:latin typeface="Times New Roman" pitchFamily="18" charset="0"/>
                <a:cs typeface="Times New Roman" pitchFamily="18" charset="0"/>
              </a:rPr>
              <a:t> is of growing demand in which this system can greatly help. </a:t>
            </a:r>
            <a:endParaRPr lang="en-US" sz="1100" b="1" dirty="0">
              <a:solidFill>
                <a:schemeClr val="tx2">
                  <a:lumMod val="10000"/>
                </a:schemeClr>
              </a:solidFill>
              <a:latin typeface="Roboto Slab"/>
              <a:ea typeface="Roboto Slab"/>
              <a:cs typeface="Roboto Slab"/>
              <a:sym typeface="Roboto Slab"/>
            </a:endParaRPr>
          </a:p>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f44a959fff_2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gf44a959fff_2_10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f44a959fff_2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5" name="Google Shape;325;gf44a959fff_2_28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34d150a714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34d150a714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f44a959fff_2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8" name="Google Shape;338;gf44a959fff_2_29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44a959fff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f44a959fff_2_1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b="0" i="0" dirty="0">
                <a:solidFill>
                  <a:srgbClr val="D1D5DB"/>
                </a:solidFill>
                <a:effectLst/>
                <a:latin typeface="Söhne"/>
              </a:rPr>
              <a:t>developing a deep learning model that can accurately classify and recognize human actions in videos using a large video dataset. The challenge is to create a model that can handle the sequential nature of human actions, while also being able to capture the spatial and temporal features of the video data. The goal is to create a robust and accurate system that can be used for a variety of applications, such as video surveillance, human-robot interaction, and sports analysis. The effectiveness of the model will be evaluated based on its accuracy in recognizing human actions from a test dataset that contains videos of previously unseen human actions.</a:t>
            </a:r>
            <a:endParaRPr dirty="0"/>
          </a:p>
        </p:txBody>
      </p:sp>
    </p:spTree>
    <p:extLst>
      <p:ext uri="{BB962C8B-B14F-4D97-AF65-F5344CB8AC3E}">
        <p14:creationId xmlns:p14="http://schemas.microsoft.com/office/powerpoint/2010/main" val="2083354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44a959fff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f44a959fff_2_1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US" b="0" i="0" dirty="0">
                <a:solidFill>
                  <a:srgbClr val="D1D5DB"/>
                </a:solidFill>
                <a:effectLst/>
                <a:latin typeface="Söhne"/>
              </a:rPr>
              <a:t>To develop an accurate and efficient deep learning model for human action recognition using LSTM and CNN architectures.</a:t>
            </a:r>
          </a:p>
          <a:p>
            <a:pPr algn="l">
              <a:buFont typeface="+mj-lt"/>
              <a:buAutoNum type="arabicPeriod"/>
            </a:pPr>
            <a:r>
              <a:rPr lang="en-US" b="0" i="0" dirty="0">
                <a:solidFill>
                  <a:srgbClr val="D1D5DB"/>
                </a:solidFill>
                <a:effectLst/>
                <a:latin typeface="Söhne"/>
              </a:rPr>
              <a:t>To preprocess and prepare a large video dataset that contains a diverse range of human actions, captured from various viewpoints and in different environments.</a:t>
            </a:r>
          </a:p>
          <a:p>
            <a:pPr algn="l">
              <a:buFont typeface="+mj-lt"/>
              <a:buAutoNum type="arabicPeriod"/>
            </a:pPr>
            <a:r>
              <a:rPr lang="en-US" b="0" i="0" dirty="0">
                <a:solidFill>
                  <a:srgbClr val="D1D5DB"/>
                </a:solidFill>
                <a:effectLst/>
                <a:latin typeface="Söhne"/>
              </a:rPr>
              <a:t>To design a network architecture that can capture the spatial and temporal features of the video data and handle the sequential nature of human actions.</a:t>
            </a:r>
          </a:p>
          <a:p>
            <a:pPr algn="l">
              <a:buFont typeface="+mj-lt"/>
              <a:buAutoNum type="arabicPeriod"/>
            </a:pPr>
            <a:r>
              <a:rPr lang="en-US" b="0" i="0" dirty="0">
                <a:solidFill>
                  <a:srgbClr val="D1D5DB"/>
                </a:solidFill>
                <a:effectLst/>
                <a:latin typeface="Söhne"/>
              </a:rPr>
              <a:t>To train the deep learning model on the prepared video dataset to learn the relevant features and classify the human actions accurately.</a:t>
            </a:r>
          </a:p>
          <a:p>
            <a:pPr algn="l">
              <a:buFont typeface="+mj-lt"/>
              <a:buAutoNum type="arabicPeriod"/>
            </a:pPr>
            <a:r>
              <a:rPr lang="en-US" b="0" i="0" dirty="0">
                <a:solidFill>
                  <a:srgbClr val="D1D5DB"/>
                </a:solidFill>
                <a:effectLst/>
                <a:latin typeface="Söhne"/>
              </a:rPr>
              <a:t>To evaluate the effectiveness of the developed model on a test dataset that contains videos of previously unseen human actions and compare its performance with existing state-of-the-art models.</a:t>
            </a:r>
          </a:p>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6867627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44a959fff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f44a959fff_2_1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r>
              <a:rPr lang="en-US" b="0" i="0" dirty="0">
                <a:solidFill>
                  <a:srgbClr val="FFFFFF"/>
                </a:solidFill>
                <a:effectLst/>
                <a:latin typeface="Söhne"/>
              </a:rPr>
              <a:t>Human action recognition is an important research area in computer vision and deep learning, with numerous practical applications in fields such as surveillance, human-robot interaction, sports analysis, and healthcare. The ability to accurately classify and recognize human actions in videos can provide valuable insights into human behavior and can be used for various decision-making tasks, such as anomaly detection, event recognition, and activity forecasting.</a:t>
            </a:r>
          </a:p>
          <a:p>
            <a:pPr algn="l"/>
            <a:r>
              <a:rPr lang="en-US" b="0" i="0" dirty="0">
                <a:solidFill>
                  <a:srgbClr val="FFFFFF"/>
                </a:solidFill>
                <a:effectLst/>
                <a:latin typeface="Söhne"/>
              </a:rPr>
              <a:t>In recent years, deep learning techniques, particularly LSTM (Long Short-Term Memory) and CNN (Convolutional Neural Network) architectures, have shown promising results in human action recognition from video datasets. These techniques can capture the spatial and temporal features of the video data and handle the sequential nature of human actions, making them well-suited for this task.</a:t>
            </a:r>
          </a:p>
          <a:p>
            <a:pPr algn="l"/>
            <a:r>
              <a:rPr lang="en-US" b="0" i="0" dirty="0">
                <a:solidFill>
                  <a:srgbClr val="FFFFFF"/>
                </a:solidFill>
                <a:effectLst/>
                <a:latin typeface="Söhne"/>
              </a:rPr>
              <a:t>In this project, we aim to develop a deep learning model using LSTM and CNN architectures for human action recognition from videos. We will preprocess and prepare a large video dataset that contains a diverse range of human actions, captured from various viewpoints and in different environments. We will design a network architecture that can capture the relevant features of the video data and classify the human actions accurately. We will train and evaluate the developed model on the prepared video dataset and compare its performance with existing state-of-the-art models. Finally, we will explore the potential applications of the developed model in real-world scenarios and contribute to the field of computer vision and deep learning for human action recognition.</a:t>
            </a:r>
          </a:p>
          <a:p>
            <a:br>
              <a:rPr lang="en-US" b="0" i="0" dirty="0">
                <a:solidFill>
                  <a:srgbClr val="FFFFFF"/>
                </a:solidFill>
                <a:effectLst/>
                <a:latin typeface="Söhne"/>
              </a:rPr>
            </a:b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f44a959fff_2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4" name="Google Shape;174;gf44a959fff_2_1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f44a959fff_2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1" name="Google Shape;181;gf44a959fff_2_1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f44a959fff_2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1" name="Google Shape;181;gf44a959fff_2_1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1018143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f44a959fff_2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 name="Google Shape;190;gf44a959fff_2_1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54"/>
        <p:cNvGrpSpPr/>
        <p:nvPr/>
      </p:nvGrpSpPr>
      <p:grpSpPr>
        <a:xfrm>
          <a:off x="0" y="0"/>
          <a:ext cx="0" cy="0"/>
          <a:chOff x="0" y="0"/>
          <a:chExt cx="0" cy="0"/>
        </a:xfrm>
      </p:grpSpPr>
      <p:sp>
        <p:nvSpPr>
          <p:cNvPr id="55" name="Google Shape;55;p14"/>
          <p:cNvSpPr/>
          <p:nvPr/>
        </p:nvSpPr>
        <p:spPr>
          <a:xfrm>
            <a:off x="0" y="4288500"/>
            <a:ext cx="9144000" cy="247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14"/>
          <p:cNvSpPr/>
          <p:nvPr/>
        </p:nvSpPr>
        <p:spPr>
          <a:xfrm>
            <a:off x="0" y="0"/>
            <a:ext cx="91440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57" name="Google Shape;57;p14"/>
          <p:cNvSpPr/>
          <p:nvPr/>
        </p:nvSpPr>
        <p:spPr>
          <a:xfrm>
            <a:off x="0" y="4493605"/>
            <a:ext cx="9144000" cy="1182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14"/>
          <p:cNvSpPr/>
          <p:nvPr/>
        </p:nvSpPr>
        <p:spPr>
          <a:xfrm>
            <a:off x="0" y="4584075"/>
            <a:ext cx="9144000" cy="5595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14"/>
          <p:cNvSpPr txBox="1">
            <a:spLocks noGrp="1"/>
          </p:cNvSpPr>
          <p:nvPr>
            <p:ph type="ctrTitle"/>
          </p:nvPr>
        </p:nvSpPr>
        <p:spPr>
          <a:xfrm>
            <a:off x="685800" y="2601425"/>
            <a:ext cx="5810400" cy="11598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lt1"/>
              </a:buClr>
              <a:buSzPts val="4800"/>
              <a:buNone/>
              <a:defRPr sz="4800">
                <a:solidFill>
                  <a:schemeClr val="lt1"/>
                </a:solidFill>
              </a:defRPr>
            </a:lvl1pPr>
            <a:lvl2pPr lvl="1" algn="ctr" rtl="0">
              <a:lnSpc>
                <a:spcPct val="100000"/>
              </a:lnSpc>
              <a:spcBef>
                <a:spcPts val="0"/>
              </a:spcBef>
              <a:spcAft>
                <a:spcPts val="0"/>
              </a:spcAft>
              <a:buClr>
                <a:schemeClr val="lt1"/>
              </a:buClr>
              <a:buSzPts val="6000"/>
              <a:buNone/>
              <a:defRPr sz="6000">
                <a:solidFill>
                  <a:schemeClr val="lt1"/>
                </a:solidFill>
              </a:defRPr>
            </a:lvl2pPr>
            <a:lvl3pPr lvl="2" algn="ctr" rtl="0">
              <a:lnSpc>
                <a:spcPct val="100000"/>
              </a:lnSpc>
              <a:spcBef>
                <a:spcPts val="0"/>
              </a:spcBef>
              <a:spcAft>
                <a:spcPts val="0"/>
              </a:spcAft>
              <a:buClr>
                <a:schemeClr val="lt1"/>
              </a:buClr>
              <a:buSzPts val="6000"/>
              <a:buNone/>
              <a:defRPr sz="6000">
                <a:solidFill>
                  <a:schemeClr val="lt1"/>
                </a:solidFill>
              </a:defRPr>
            </a:lvl3pPr>
            <a:lvl4pPr lvl="3" algn="ctr" rtl="0">
              <a:lnSpc>
                <a:spcPct val="100000"/>
              </a:lnSpc>
              <a:spcBef>
                <a:spcPts val="0"/>
              </a:spcBef>
              <a:spcAft>
                <a:spcPts val="0"/>
              </a:spcAft>
              <a:buClr>
                <a:schemeClr val="lt1"/>
              </a:buClr>
              <a:buSzPts val="6000"/>
              <a:buNone/>
              <a:defRPr sz="6000">
                <a:solidFill>
                  <a:schemeClr val="lt1"/>
                </a:solidFill>
              </a:defRPr>
            </a:lvl4pPr>
            <a:lvl5pPr lvl="4" algn="ctr" rtl="0">
              <a:lnSpc>
                <a:spcPct val="100000"/>
              </a:lnSpc>
              <a:spcBef>
                <a:spcPts val="0"/>
              </a:spcBef>
              <a:spcAft>
                <a:spcPts val="0"/>
              </a:spcAft>
              <a:buClr>
                <a:schemeClr val="lt1"/>
              </a:buClr>
              <a:buSzPts val="6000"/>
              <a:buNone/>
              <a:defRPr sz="6000">
                <a:solidFill>
                  <a:schemeClr val="lt1"/>
                </a:solidFill>
              </a:defRPr>
            </a:lvl5pPr>
            <a:lvl6pPr lvl="5" algn="ctr" rtl="0">
              <a:lnSpc>
                <a:spcPct val="100000"/>
              </a:lnSpc>
              <a:spcBef>
                <a:spcPts val="0"/>
              </a:spcBef>
              <a:spcAft>
                <a:spcPts val="0"/>
              </a:spcAft>
              <a:buClr>
                <a:schemeClr val="lt1"/>
              </a:buClr>
              <a:buSzPts val="6000"/>
              <a:buNone/>
              <a:defRPr sz="6000">
                <a:solidFill>
                  <a:schemeClr val="lt1"/>
                </a:solidFill>
              </a:defRPr>
            </a:lvl6pPr>
            <a:lvl7pPr lvl="6" algn="ctr" rtl="0">
              <a:lnSpc>
                <a:spcPct val="100000"/>
              </a:lnSpc>
              <a:spcBef>
                <a:spcPts val="0"/>
              </a:spcBef>
              <a:spcAft>
                <a:spcPts val="0"/>
              </a:spcAft>
              <a:buClr>
                <a:schemeClr val="lt1"/>
              </a:buClr>
              <a:buSzPts val="6000"/>
              <a:buNone/>
              <a:defRPr sz="6000">
                <a:solidFill>
                  <a:schemeClr val="lt1"/>
                </a:solidFill>
              </a:defRPr>
            </a:lvl7pPr>
            <a:lvl8pPr lvl="7" algn="ctr" rtl="0">
              <a:lnSpc>
                <a:spcPct val="100000"/>
              </a:lnSpc>
              <a:spcBef>
                <a:spcPts val="0"/>
              </a:spcBef>
              <a:spcAft>
                <a:spcPts val="0"/>
              </a:spcAft>
              <a:buClr>
                <a:schemeClr val="lt1"/>
              </a:buClr>
              <a:buSzPts val="6000"/>
              <a:buNone/>
              <a:defRPr sz="6000">
                <a:solidFill>
                  <a:schemeClr val="lt1"/>
                </a:solidFill>
              </a:defRPr>
            </a:lvl8pPr>
            <a:lvl9pPr lvl="8" algn="ctr" rtl="0">
              <a:lnSpc>
                <a:spcPct val="100000"/>
              </a:lnSpc>
              <a:spcBef>
                <a:spcPts val="0"/>
              </a:spcBef>
              <a:spcAft>
                <a:spcPts val="0"/>
              </a:spcAft>
              <a:buClr>
                <a:schemeClr val="lt1"/>
              </a:buClr>
              <a:buSzPts val="6000"/>
              <a:buNone/>
              <a:defRPr sz="6000">
                <a:solidFill>
                  <a:schemeClr val="lt1"/>
                </a:solidFill>
              </a:defRPr>
            </a:lvl9pPr>
          </a:lstStyle>
          <a:p>
            <a:endParaRPr/>
          </a:p>
        </p:txBody>
      </p:sp>
      <p:sp>
        <p:nvSpPr>
          <p:cNvPr id="60" name="Google Shape;60;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lgn="r">
              <a:buNone/>
              <a:defRPr sz="1300">
                <a:solidFill>
                  <a:schemeClr val="accent1"/>
                </a:solidFill>
                <a:latin typeface="Nixie One"/>
                <a:ea typeface="Nixie One"/>
                <a:cs typeface="Nixie One"/>
                <a:sym typeface="Nixie One"/>
              </a:defRPr>
            </a:lvl1pPr>
            <a:lvl2pPr lvl="1" algn="r">
              <a:buNone/>
              <a:defRPr sz="1300">
                <a:solidFill>
                  <a:schemeClr val="accent1"/>
                </a:solidFill>
                <a:latin typeface="Nixie One"/>
                <a:ea typeface="Nixie One"/>
                <a:cs typeface="Nixie One"/>
                <a:sym typeface="Nixie One"/>
              </a:defRPr>
            </a:lvl2pPr>
            <a:lvl3pPr lvl="2" algn="r">
              <a:buNone/>
              <a:defRPr sz="1300">
                <a:solidFill>
                  <a:schemeClr val="accent1"/>
                </a:solidFill>
                <a:latin typeface="Nixie One"/>
                <a:ea typeface="Nixie One"/>
                <a:cs typeface="Nixie One"/>
                <a:sym typeface="Nixie One"/>
              </a:defRPr>
            </a:lvl3pPr>
            <a:lvl4pPr lvl="3" algn="r">
              <a:buNone/>
              <a:defRPr sz="1300">
                <a:solidFill>
                  <a:schemeClr val="accent1"/>
                </a:solidFill>
                <a:latin typeface="Nixie One"/>
                <a:ea typeface="Nixie One"/>
                <a:cs typeface="Nixie One"/>
                <a:sym typeface="Nixie One"/>
              </a:defRPr>
            </a:lvl4pPr>
            <a:lvl5pPr lvl="4" algn="r">
              <a:buNone/>
              <a:defRPr sz="1300">
                <a:solidFill>
                  <a:schemeClr val="accent1"/>
                </a:solidFill>
                <a:latin typeface="Nixie One"/>
                <a:ea typeface="Nixie One"/>
                <a:cs typeface="Nixie One"/>
                <a:sym typeface="Nixie One"/>
              </a:defRPr>
            </a:lvl5pPr>
            <a:lvl6pPr lvl="5" algn="r">
              <a:buNone/>
              <a:defRPr sz="1300">
                <a:solidFill>
                  <a:schemeClr val="accent1"/>
                </a:solidFill>
                <a:latin typeface="Nixie One"/>
                <a:ea typeface="Nixie One"/>
                <a:cs typeface="Nixie One"/>
                <a:sym typeface="Nixie One"/>
              </a:defRPr>
            </a:lvl6pPr>
            <a:lvl7pPr lvl="6" algn="r">
              <a:buNone/>
              <a:defRPr sz="1300">
                <a:solidFill>
                  <a:schemeClr val="accent1"/>
                </a:solidFill>
                <a:latin typeface="Nixie One"/>
                <a:ea typeface="Nixie One"/>
                <a:cs typeface="Nixie One"/>
                <a:sym typeface="Nixie One"/>
              </a:defRPr>
            </a:lvl7pPr>
            <a:lvl8pPr lvl="7" algn="r">
              <a:buNone/>
              <a:defRPr sz="1300">
                <a:solidFill>
                  <a:schemeClr val="accent1"/>
                </a:solidFill>
                <a:latin typeface="Nixie One"/>
                <a:ea typeface="Nixie One"/>
                <a:cs typeface="Nixie One"/>
                <a:sym typeface="Nixie One"/>
              </a:defRPr>
            </a:lvl8pPr>
            <a:lvl9pPr lvl="8" algn="r">
              <a:buNone/>
              <a:defRPr sz="1300">
                <a:solidFill>
                  <a:schemeClr val="accent1"/>
                </a:solidFill>
                <a:latin typeface="Nixie One"/>
                <a:ea typeface="Nixie One"/>
                <a:cs typeface="Nixie One"/>
                <a:sym typeface="Nixie 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61"/>
        <p:cNvGrpSpPr/>
        <p:nvPr/>
      </p:nvGrpSpPr>
      <p:grpSpPr>
        <a:xfrm>
          <a:off x="0" y="0"/>
          <a:ext cx="0" cy="0"/>
          <a:chOff x="0" y="0"/>
          <a:chExt cx="0" cy="0"/>
        </a:xfrm>
      </p:grpSpPr>
      <p:sp>
        <p:nvSpPr>
          <p:cNvPr id="62" name="Google Shape;62;p15"/>
          <p:cNvSpPr txBox="1">
            <a:spLocks noGrp="1"/>
          </p:cNvSpPr>
          <p:nvPr>
            <p:ph type="ctrTitle"/>
          </p:nvPr>
        </p:nvSpPr>
        <p:spPr>
          <a:xfrm>
            <a:off x="4113600" y="2878750"/>
            <a:ext cx="4505700" cy="11598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chemeClr val="accent1"/>
              </a:buClr>
              <a:buSzPts val="4800"/>
              <a:buNone/>
              <a:defRPr sz="4800">
                <a:solidFill>
                  <a:schemeClr val="accent1"/>
                </a:solidFill>
              </a:defRPr>
            </a:lvl1pPr>
            <a:lvl2pPr lvl="1" algn="l" rtl="0">
              <a:lnSpc>
                <a:spcPct val="100000"/>
              </a:lnSpc>
              <a:spcBef>
                <a:spcPts val="0"/>
              </a:spcBef>
              <a:spcAft>
                <a:spcPts val="0"/>
              </a:spcAft>
              <a:buClr>
                <a:schemeClr val="accent1"/>
              </a:buClr>
              <a:buSzPts val="4800"/>
              <a:buNone/>
              <a:defRPr sz="4800">
                <a:solidFill>
                  <a:schemeClr val="accent1"/>
                </a:solidFill>
              </a:defRPr>
            </a:lvl2pPr>
            <a:lvl3pPr lvl="2" algn="l" rtl="0">
              <a:lnSpc>
                <a:spcPct val="100000"/>
              </a:lnSpc>
              <a:spcBef>
                <a:spcPts val="0"/>
              </a:spcBef>
              <a:spcAft>
                <a:spcPts val="0"/>
              </a:spcAft>
              <a:buClr>
                <a:schemeClr val="accent1"/>
              </a:buClr>
              <a:buSzPts val="4800"/>
              <a:buNone/>
              <a:defRPr sz="4800">
                <a:solidFill>
                  <a:schemeClr val="accent1"/>
                </a:solidFill>
              </a:defRPr>
            </a:lvl3pPr>
            <a:lvl4pPr lvl="3" algn="l" rtl="0">
              <a:lnSpc>
                <a:spcPct val="100000"/>
              </a:lnSpc>
              <a:spcBef>
                <a:spcPts val="0"/>
              </a:spcBef>
              <a:spcAft>
                <a:spcPts val="0"/>
              </a:spcAft>
              <a:buClr>
                <a:schemeClr val="accent1"/>
              </a:buClr>
              <a:buSzPts val="4800"/>
              <a:buNone/>
              <a:defRPr sz="4800">
                <a:solidFill>
                  <a:schemeClr val="accent1"/>
                </a:solidFill>
              </a:defRPr>
            </a:lvl4pPr>
            <a:lvl5pPr lvl="4" algn="l" rtl="0">
              <a:lnSpc>
                <a:spcPct val="100000"/>
              </a:lnSpc>
              <a:spcBef>
                <a:spcPts val="0"/>
              </a:spcBef>
              <a:spcAft>
                <a:spcPts val="0"/>
              </a:spcAft>
              <a:buClr>
                <a:schemeClr val="accent1"/>
              </a:buClr>
              <a:buSzPts val="4800"/>
              <a:buNone/>
              <a:defRPr sz="4800">
                <a:solidFill>
                  <a:schemeClr val="accent1"/>
                </a:solidFill>
              </a:defRPr>
            </a:lvl5pPr>
            <a:lvl6pPr lvl="5" algn="l" rtl="0">
              <a:lnSpc>
                <a:spcPct val="100000"/>
              </a:lnSpc>
              <a:spcBef>
                <a:spcPts val="0"/>
              </a:spcBef>
              <a:spcAft>
                <a:spcPts val="0"/>
              </a:spcAft>
              <a:buClr>
                <a:schemeClr val="accent1"/>
              </a:buClr>
              <a:buSzPts val="4800"/>
              <a:buNone/>
              <a:defRPr sz="4800">
                <a:solidFill>
                  <a:schemeClr val="accent1"/>
                </a:solidFill>
              </a:defRPr>
            </a:lvl6pPr>
            <a:lvl7pPr lvl="6" algn="l" rtl="0">
              <a:lnSpc>
                <a:spcPct val="100000"/>
              </a:lnSpc>
              <a:spcBef>
                <a:spcPts val="0"/>
              </a:spcBef>
              <a:spcAft>
                <a:spcPts val="0"/>
              </a:spcAft>
              <a:buClr>
                <a:schemeClr val="accent1"/>
              </a:buClr>
              <a:buSzPts val="4800"/>
              <a:buNone/>
              <a:defRPr sz="4800">
                <a:solidFill>
                  <a:schemeClr val="accent1"/>
                </a:solidFill>
              </a:defRPr>
            </a:lvl7pPr>
            <a:lvl8pPr lvl="7" algn="l" rtl="0">
              <a:lnSpc>
                <a:spcPct val="100000"/>
              </a:lnSpc>
              <a:spcBef>
                <a:spcPts val="0"/>
              </a:spcBef>
              <a:spcAft>
                <a:spcPts val="0"/>
              </a:spcAft>
              <a:buClr>
                <a:schemeClr val="accent1"/>
              </a:buClr>
              <a:buSzPts val="4800"/>
              <a:buNone/>
              <a:defRPr sz="4800">
                <a:solidFill>
                  <a:schemeClr val="accent1"/>
                </a:solidFill>
              </a:defRPr>
            </a:lvl8pPr>
            <a:lvl9pPr lvl="8" algn="l" rtl="0">
              <a:lnSpc>
                <a:spcPct val="100000"/>
              </a:lnSpc>
              <a:spcBef>
                <a:spcPts val="0"/>
              </a:spcBef>
              <a:spcAft>
                <a:spcPts val="0"/>
              </a:spcAft>
              <a:buClr>
                <a:schemeClr val="accent1"/>
              </a:buClr>
              <a:buSzPts val="4800"/>
              <a:buNone/>
              <a:defRPr sz="4800">
                <a:solidFill>
                  <a:schemeClr val="accent1"/>
                </a:solidFill>
              </a:defRPr>
            </a:lvl9pPr>
          </a:lstStyle>
          <a:p>
            <a:endParaRPr/>
          </a:p>
        </p:txBody>
      </p:sp>
      <p:sp>
        <p:nvSpPr>
          <p:cNvPr id="63" name="Google Shape;63;p15"/>
          <p:cNvSpPr txBox="1">
            <a:spLocks noGrp="1"/>
          </p:cNvSpPr>
          <p:nvPr>
            <p:ph type="subTitle" idx="1"/>
          </p:nvPr>
        </p:nvSpPr>
        <p:spPr>
          <a:xfrm>
            <a:off x="4113600" y="3983050"/>
            <a:ext cx="4505700" cy="7848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accent6"/>
              </a:buClr>
              <a:buSzPts val="1800"/>
              <a:buNone/>
              <a:defRPr sz="1800" b="1">
                <a:solidFill>
                  <a:schemeClr val="accent6"/>
                </a:solidFill>
              </a:defRPr>
            </a:lvl1pPr>
            <a:lvl2pPr lvl="1" algn="l" rtl="0">
              <a:lnSpc>
                <a:spcPct val="100000"/>
              </a:lnSpc>
              <a:spcBef>
                <a:spcPts val="0"/>
              </a:spcBef>
              <a:spcAft>
                <a:spcPts val="0"/>
              </a:spcAft>
              <a:buClr>
                <a:schemeClr val="accent6"/>
              </a:buClr>
              <a:buSzPts val="1800"/>
              <a:buNone/>
              <a:defRPr sz="1800" b="1">
                <a:solidFill>
                  <a:schemeClr val="accent6"/>
                </a:solidFill>
              </a:defRPr>
            </a:lvl2pPr>
            <a:lvl3pPr lvl="2" algn="l" rtl="0">
              <a:lnSpc>
                <a:spcPct val="100000"/>
              </a:lnSpc>
              <a:spcBef>
                <a:spcPts val="0"/>
              </a:spcBef>
              <a:spcAft>
                <a:spcPts val="0"/>
              </a:spcAft>
              <a:buClr>
                <a:schemeClr val="accent6"/>
              </a:buClr>
              <a:buSzPts val="1800"/>
              <a:buNone/>
              <a:defRPr sz="1800" b="1">
                <a:solidFill>
                  <a:schemeClr val="accent6"/>
                </a:solidFill>
              </a:defRPr>
            </a:lvl3pPr>
            <a:lvl4pPr lvl="3" algn="l" rtl="0">
              <a:lnSpc>
                <a:spcPct val="100000"/>
              </a:lnSpc>
              <a:spcBef>
                <a:spcPts val="0"/>
              </a:spcBef>
              <a:spcAft>
                <a:spcPts val="0"/>
              </a:spcAft>
              <a:buClr>
                <a:schemeClr val="accent6"/>
              </a:buClr>
              <a:buSzPts val="1800"/>
              <a:buNone/>
              <a:defRPr b="1">
                <a:solidFill>
                  <a:schemeClr val="accent6"/>
                </a:solidFill>
              </a:defRPr>
            </a:lvl4pPr>
            <a:lvl5pPr lvl="4" algn="l" rtl="0">
              <a:lnSpc>
                <a:spcPct val="100000"/>
              </a:lnSpc>
              <a:spcBef>
                <a:spcPts val="0"/>
              </a:spcBef>
              <a:spcAft>
                <a:spcPts val="0"/>
              </a:spcAft>
              <a:buClr>
                <a:schemeClr val="accent6"/>
              </a:buClr>
              <a:buSzPts val="1800"/>
              <a:buNone/>
              <a:defRPr b="1">
                <a:solidFill>
                  <a:schemeClr val="accent6"/>
                </a:solidFill>
              </a:defRPr>
            </a:lvl5pPr>
            <a:lvl6pPr lvl="5" algn="l" rtl="0">
              <a:lnSpc>
                <a:spcPct val="100000"/>
              </a:lnSpc>
              <a:spcBef>
                <a:spcPts val="0"/>
              </a:spcBef>
              <a:spcAft>
                <a:spcPts val="0"/>
              </a:spcAft>
              <a:buClr>
                <a:schemeClr val="accent6"/>
              </a:buClr>
              <a:buSzPts val="1800"/>
              <a:buNone/>
              <a:defRPr b="1">
                <a:solidFill>
                  <a:schemeClr val="accent6"/>
                </a:solidFill>
              </a:defRPr>
            </a:lvl6pPr>
            <a:lvl7pPr lvl="6" algn="l" rtl="0">
              <a:lnSpc>
                <a:spcPct val="100000"/>
              </a:lnSpc>
              <a:spcBef>
                <a:spcPts val="0"/>
              </a:spcBef>
              <a:spcAft>
                <a:spcPts val="0"/>
              </a:spcAft>
              <a:buClr>
                <a:schemeClr val="accent6"/>
              </a:buClr>
              <a:buSzPts val="1800"/>
              <a:buNone/>
              <a:defRPr b="1">
                <a:solidFill>
                  <a:schemeClr val="accent6"/>
                </a:solidFill>
              </a:defRPr>
            </a:lvl7pPr>
            <a:lvl8pPr lvl="7" algn="l" rtl="0">
              <a:lnSpc>
                <a:spcPct val="100000"/>
              </a:lnSpc>
              <a:spcBef>
                <a:spcPts val="0"/>
              </a:spcBef>
              <a:spcAft>
                <a:spcPts val="0"/>
              </a:spcAft>
              <a:buClr>
                <a:schemeClr val="accent6"/>
              </a:buClr>
              <a:buSzPts val="1800"/>
              <a:buNone/>
              <a:defRPr b="1">
                <a:solidFill>
                  <a:schemeClr val="accent6"/>
                </a:solidFill>
              </a:defRPr>
            </a:lvl8pPr>
            <a:lvl9pPr lvl="8" algn="l" rtl="0">
              <a:lnSpc>
                <a:spcPct val="100000"/>
              </a:lnSpc>
              <a:spcBef>
                <a:spcPts val="0"/>
              </a:spcBef>
              <a:spcAft>
                <a:spcPts val="0"/>
              </a:spcAft>
              <a:buClr>
                <a:schemeClr val="accent6"/>
              </a:buClr>
              <a:buSzPts val="1800"/>
              <a:buNone/>
              <a:defRPr b="1">
                <a:solidFill>
                  <a:schemeClr val="accent6"/>
                </a:solidFill>
              </a:defRPr>
            </a:lvl9pPr>
          </a:lstStyle>
          <a:p>
            <a:endParaRPr/>
          </a:p>
        </p:txBody>
      </p:sp>
      <p:sp>
        <p:nvSpPr>
          <p:cNvPr id="64" name="Google Shape;64;p15"/>
          <p:cNvSpPr/>
          <p:nvPr/>
        </p:nvSpPr>
        <p:spPr>
          <a:xfrm>
            <a:off x="0" y="4288499"/>
            <a:ext cx="3474300" cy="247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15"/>
          <p:cNvSpPr/>
          <p:nvPr/>
        </p:nvSpPr>
        <p:spPr>
          <a:xfrm>
            <a:off x="0" y="0"/>
            <a:ext cx="34743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66" name="Google Shape;66;p15"/>
          <p:cNvSpPr/>
          <p:nvPr/>
        </p:nvSpPr>
        <p:spPr>
          <a:xfrm>
            <a:off x="0" y="500626"/>
            <a:ext cx="3474300" cy="38241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15"/>
          <p:cNvSpPr/>
          <p:nvPr/>
        </p:nvSpPr>
        <p:spPr>
          <a:xfrm>
            <a:off x="0" y="4493604"/>
            <a:ext cx="3474300" cy="1182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15"/>
          <p:cNvSpPr/>
          <p:nvPr/>
        </p:nvSpPr>
        <p:spPr>
          <a:xfrm>
            <a:off x="0" y="4584075"/>
            <a:ext cx="3474300" cy="5595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15"/>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70"/>
        <p:cNvGrpSpPr/>
        <p:nvPr/>
      </p:nvGrpSpPr>
      <p:grpSpPr>
        <a:xfrm>
          <a:off x="0" y="0"/>
          <a:ext cx="0" cy="0"/>
          <a:chOff x="0" y="0"/>
          <a:chExt cx="0" cy="0"/>
        </a:xfrm>
      </p:grpSpPr>
      <p:sp>
        <p:nvSpPr>
          <p:cNvPr id="71" name="Google Shape;71;p16"/>
          <p:cNvSpPr/>
          <p:nvPr/>
        </p:nvSpPr>
        <p:spPr>
          <a:xfrm>
            <a:off x="0" y="0"/>
            <a:ext cx="2472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72" name="Google Shape;72;p16"/>
          <p:cNvSpPr/>
          <p:nvPr/>
        </p:nvSpPr>
        <p:spPr>
          <a:xfrm>
            <a:off x="0" y="195825"/>
            <a:ext cx="4572000" cy="10587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16"/>
          <p:cNvSpPr/>
          <p:nvPr/>
        </p:nvSpPr>
        <p:spPr>
          <a:xfrm>
            <a:off x="0" y="1254525"/>
            <a:ext cx="247200" cy="1831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16"/>
          <p:cNvSpPr/>
          <p:nvPr/>
        </p:nvSpPr>
        <p:spPr>
          <a:xfrm>
            <a:off x="0" y="3086100"/>
            <a:ext cx="247200" cy="6054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16"/>
          <p:cNvSpPr/>
          <p:nvPr/>
        </p:nvSpPr>
        <p:spPr>
          <a:xfrm>
            <a:off x="0" y="3691500"/>
            <a:ext cx="247200" cy="14520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76" name="Google Shape;76;p16"/>
          <p:cNvCxnSpPr/>
          <p:nvPr/>
        </p:nvCxnSpPr>
        <p:spPr>
          <a:xfrm>
            <a:off x="1037450" y="504925"/>
            <a:ext cx="0" cy="470700"/>
          </a:xfrm>
          <a:prstGeom prst="straightConnector1">
            <a:avLst/>
          </a:prstGeom>
          <a:noFill/>
          <a:ln w="9525" cap="flat" cmpd="sng">
            <a:solidFill>
              <a:schemeClr val="accent2"/>
            </a:solidFill>
            <a:prstDash val="solid"/>
            <a:round/>
            <a:headEnd type="none" w="sm" len="sm"/>
            <a:tailEnd type="none" w="sm" len="sm"/>
          </a:ln>
        </p:spPr>
      </p:cxnSp>
      <p:sp>
        <p:nvSpPr>
          <p:cNvPr id="77" name="Google Shape;77;p16"/>
          <p:cNvSpPr txBox="1">
            <a:spLocks noGrp="1"/>
          </p:cNvSpPr>
          <p:nvPr>
            <p:ph type="title"/>
          </p:nvPr>
        </p:nvSpPr>
        <p:spPr>
          <a:xfrm>
            <a:off x="1146025" y="225925"/>
            <a:ext cx="3208800" cy="10287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800"/>
              <a:buNone/>
              <a:defRPr/>
            </a:lvl1pPr>
            <a:lvl2pPr lvl="1" algn="l" rtl="0">
              <a:lnSpc>
                <a:spcPct val="100000"/>
              </a:lnSpc>
              <a:spcBef>
                <a:spcPts val="0"/>
              </a:spcBef>
              <a:spcAft>
                <a:spcPts val="0"/>
              </a:spcAft>
              <a:buSzPts val="1800"/>
              <a:buNone/>
              <a:defRPr/>
            </a:lvl2pPr>
            <a:lvl3pPr lvl="2" algn="l" rtl="0">
              <a:lnSpc>
                <a:spcPct val="100000"/>
              </a:lnSpc>
              <a:spcBef>
                <a:spcPts val="0"/>
              </a:spcBef>
              <a:spcAft>
                <a:spcPts val="0"/>
              </a:spcAft>
              <a:buSzPts val="1800"/>
              <a:buNone/>
              <a:defRPr/>
            </a:lvl3pPr>
            <a:lvl4pPr lvl="3" algn="l" rtl="0">
              <a:lnSpc>
                <a:spcPct val="100000"/>
              </a:lnSpc>
              <a:spcBef>
                <a:spcPts val="0"/>
              </a:spcBef>
              <a:spcAft>
                <a:spcPts val="0"/>
              </a:spcAft>
              <a:buSzPts val="1800"/>
              <a:buNone/>
              <a:defRPr/>
            </a:lvl4pPr>
            <a:lvl5pPr lvl="4" algn="l" rtl="0">
              <a:lnSpc>
                <a:spcPct val="100000"/>
              </a:lnSpc>
              <a:spcBef>
                <a:spcPts val="0"/>
              </a:spcBef>
              <a:spcAft>
                <a:spcPts val="0"/>
              </a:spcAft>
              <a:buSzPts val="1800"/>
              <a:buNone/>
              <a:defRPr/>
            </a:lvl5pPr>
            <a:lvl6pPr lvl="5" algn="l" rtl="0">
              <a:lnSpc>
                <a:spcPct val="100000"/>
              </a:lnSpc>
              <a:spcBef>
                <a:spcPts val="0"/>
              </a:spcBef>
              <a:spcAft>
                <a:spcPts val="0"/>
              </a:spcAft>
              <a:buSzPts val="1800"/>
              <a:buNone/>
              <a:defRPr/>
            </a:lvl6pPr>
            <a:lvl7pPr lvl="6" algn="l" rtl="0">
              <a:lnSpc>
                <a:spcPct val="100000"/>
              </a:lnSpc>
              <a:spcBef>
                <a:spcPts val="0"/>
              </a:spcBef>
              <a:spcAft>
                <a:spcPts val="0"/>
              </a:spcAft>
              <a:buSzPts val="1800"/>
              <a:buNone/>
              <a:defRPr/>
            </a:lvl7pPr>
            <a:lvl8pPr lvl="7" algn="l" rtl="0">
              <a:lnSpc>
                <a:spcPct val="100000"/>
              </a:lnSpc>
              <a:spcBef>
                <a:spcPts val="0"/>
              </a:spcBef>
              <a:spcAft>
                <a:spcPts val="0"/>
              </a:spcAft>
              <a:buSzPts val="1800"/>
              <a:buNone/>
              <a:defRPr/>
            </a:lvl8pPr>
            <a:lvl9pPr lvl="8" algn="l" rtl="0">
              <a:lnSpc>
                <a:spcPct val="100000"/>
              </a:lnSpc>
              <a:spcBef>
                <a:spcPts val="0"/>
              </a:spcBef>
              <a:spcAft>
                <a:spcPts val="0"/>
              </a:spcAft>
              <a:buSzPts val="1800"/>
              <a:buNone/>
              <a:defRPr/>
            </a:lvl9pPr>
          </a:lstStyle>
          <a:p>
            <a:endParaRPr/>
          </a:p>
        </p:txBody>
      </p:sp>
      <p:sp>
        <p:nvSpPr>
          <p:cNvPr id="78" name="Google Shape;78;p16"/>
          <p:cNvSpPr txBox="1">
            <a:spLocks noGrp="1"/>
          </p:cNvSpPr>
          <p:nvPr>
            <p:ph type="body" idx="1"/>
          </p:nvPr>
        </p:nvSpPr>
        <p:spPr>
          <a:xfrm>
            <a:off x="490705" y="1294540"/>
            <a:ext cx="3660300" cy="3158700"/>
          </a:xfrm>
          <a:prstGeom prst="rect">
            <a:avLst/>
          </a:prstGeom>
          <a:noFill/>
          <a:ln>
            <a:noFill/>
          </a:ln>
        </p:spPr>
        <p:txBody>
          <a:bodyPr spcFirstLastPara="1" wrap="square" lIns="91425" tIns="91425" rIns="91425" bIns="91425" anchor="t" anchorCtr="0">
            <a:noAutofit/>
          </a:bodyPr>
          <a:lstStyle>
            <a:lvl1pPr marL="457200" lvl="0" indent="-355600" algn="l" rtl="0">
              <a:lnSpc>
                <a:spcPct val="100000"/>
              </a:lnSpc>
              <a:spcBef>
                <a:spcPts val="600"/>
              </a:spcBef>
              <a:spcAft>
                <a:spcPts val="0"/>
              </a:spcAft>
              <a:buSzPts val="2000"/>
              <a:buChar char="▪"/>
              <a:defRPr sz="2000"/>
            </a:lvl1pPr>
            <a:lvl2pPr marL="914400" lvl="1" indent="-355600" algn="l" rtl="0">
              <a:lnSpc>
                <a:spcPct val="100000"/>
              </a:lnSpc>
              <a:spcBef>
                <a:spcPts val="0"/>
              </a:spcBef>
              <a:spcAft>
                <a:spcPts val="0"/>
              </a:spcAft>
              <a:buSzPts val="2000"/>
              <a:buChar char="▫"/>
              <a:defRPr sz="2000"/>
            </a:lvl2pPr>
            <a:lvl3pPr marL="1371600" lvl="2" indent="-355600" algn="l" rtl="0">
              <a:lnSpc>
                <a:spcPct val="100000"/>
              </a:lnSpc>
              <a:spcBef>
                <a:spcPts val="0"/>
              </a:spcBef>
              <a:spcAft>
                <a:spcPts val="0"/>
              </a:spcAft>
              <a:buSzPts val="2000"/>
              <a:buChar char="■"/>
              <a:defRPr sz="2000"/>
            </a:lvl3pPr>
            <a:lvl4pPr marL="1828800" lvl="3" indent="-355600" algn="l" rtl="0">
              <a:lnSpc>
                <a:spcPct val="100000"/>
              </a:lnSpc>
              <a:spcBef>
                <a:spcPts val="0"/>
              </a:spcBef>
              <a:spcAft>
                <a:spcPts val="0"/>
              </a:spcAft>
              <a:buSzPts val="2000"/>
              <a:buChar char="●"/>
              <a:defRPr sz="2000"/>
            </a:lvl4pPr>
            <a:lvl5pPr marL="2286000" lvl="4" indent="-355600" algn="l" rtl="0">
              <a:lnSpc>
                <a:spcPct val="100000"/>
              </a:lnSpc>
              <a:spcBef>
                <a:spcPts val="0"/>
              </a:spcBef>
              <a:spcAft>
                <a:spcPts val="0"/>
              </a:spcAft>
              <a:buSzPts val="2000"/>
              <a:buChar char="○"/>
              <a:defRPr sz="2000"/>
            </a:lvl5pPr>
            <a:lvl6pPr marL="2743200" lvl="5" indent="-355600" algn="l" rtl="0">
              <a:lnSpc>
                <a:spcPct val="100000"/>
              </a:lnSpc>
              <a:spcBef>
                <a:spcPts val="0"/>
              </a:spcBef>
              <a:spcAft>
                <a:spcPts val="0"/>
              </a:spcAft>
              <a:buSzPts val="2000"/>
              <a:buChar char="■"/>
              <a:defRPr sz="2000"/>
            </a:lvl6pPr>
            <a:lvl7pPr marL="3200400" lvl="6" indent="-355600" algn="l" rtl="0">
              <a:lnSpc>
                <a:spcPct val="100000"/>
              </a:lnSpc>
              <a:spcBef>
                <a:spcPts val="0"/>
              </a:spcBef>
              <a:spcAft>
                <a:spcPts val="0"/>
              </a:spcAft>
              <a:buSzPts val="2000"/>
              <a:buChar char="●"/>
              <a:defRPr sz="2000"/>
            </a:lvl7pPr>
            <a:lvl8pPr marL="3657600" lvl="7" indent="-355600" algn="l" rtl="0">
              <a:lnSpc>
                <a:spcPct val="100000"/>
              </a:lnSpc>
              <a:spcBef>
                <a:spcPts val="0"/>
              </a:spcBef>
              <a:spcAft>
                <a:spcPts val="0"/>
              </a:spcAft>
              <a:buSzPts val="2000"/>
              <a:buChar char="○"/>
              <a:defRPr sz="2000"/>
            </a:lvl8pPr>
            <a:lvl9pPr marL="4114800" lvl="8" indent="-355600" algn="l" rtl="0">
              <a:lnSpc>
                <a:spcPct val="100000"/>
              </a:lnSpc>
              <a:spcBef>
                <a:spcPts val="0"/>
              </a:spcBef>
              <a:spcAft>
                <a:spcPts val="0"/>
              </a:spcAft>
              <a:buSzPts val="2000"/>
              <a:buChar char="■"/>
              <a:defRPr sz="2000"/>
            </a:lvl9pPr>
          </a:lstStyle>
          <a:p>
            <a:endParaRPr/>
          </a:p>
        </p:txBody>
      </p:sp>
      <p:sp>
        <p:nvSpPr>
          <p:cNvPr id="79" name="Google Shape;79;p16"/>
          <p:cNvSpPr txBox="1">
            <a:spLocks noGrp="1"/>
          </p:cNvSpPr>
          <p:nvPr>
            <p:ph type="body" idx="2"/>
          </p:nvPr>
        </p:nvSpPr>
        <p:spPr>
          <a:xfrm>
            <a:off x="4371303" y="1294540"/>
            <a:ext cx="3660300" cy="3158700"/>
          </a:xfrm>
          <a:prstGeom prst="rect">
            <a:avLst/>
          </a:prstGeom>
          <a:noFill/>
          <a:ln>
            <a:noFill/>
          </a:ln>
        </p:spPr>
        <p:txBody>
          <a:bodyPr spcFirstLastPara="1" wrap="square" lIns="91425" tIns="91425" rIns="91425" bIns="91425" anchor="t" anchorCtr="0">
            <a:noAutofit/>
          </a:bodyPr>
          <a:lstStyle>
            <a:lvl1pPr marL="457200" lvl="0" indent="-355600" algn="l" rtl="0">
              <a:lnSpc>
                <a:spcPct val="100000"/>
              </a:lnSpc>
              <a:spcBef>
                <a:spcPts val="600"/>
              </a:spcBef>
              <a:spcAft>
                <a:spcPts val="0"/>
              </a:spcAft>
              <a:buSzPts val="2000"/>
              <a:buChar char="▪"/>
              <a:defRPr sz="2000"/>
            </a:lvl1pPr>
            <a:lvl2pPr marL="914400" lvl="1" indent="-355600" algn="l" rtl="0">
              <a:lnSpc>
                <a:spcPct val="100000"/>
              </a:lnSpc>
              <a:spcBef>
                <a:spcPts val="0"/>
              </a:spcBef>
              <a:spcAft>
                <a:spcPts val="0"/>
              </a:spcAft>
              <a:buSzPts val="2000"/>
              <a:buChar char="▫"/>
              <a:defRPr sz="2000"/>
            </a:lvl2pPr>
            <a:lvl3pPr marL="1371600" lvl="2" indent="-355600" algn="l" rtl="0">
              <a:lnSpc>
                <a:spcPct val="100000"/>
              </a:lnSpc>
              <a:spcBef>
                <a:spcPts val="0"/>
              </a:spcBef>
              <a:spcAft>
                <a:spcPts val="0"/>
              </a:spcAft>
              <a:buSzPts val="2000"/>
              <a:buChar char="■"/>
              <a:defRPr sz="2000"/>
            </a:lvl3pPr>
            <a:lvl4pPr marL="1828800" lvl="3" indent="-355600" algn="l" rtl="0">
              <a:lnSpc>
                <a:spcPct val="100000"/>
              </a:lnSpc>
              <a:spcBef>
                <a:spcPts val="0"/>
              </a:spcBef>
              <a:spcAft>
                <a:spcPts val="0"/>
              </a:spcAft>
              <a:buSzPts val="2000"/>
              <a:buChar char="●"/>
              <a:defRPr sz="2000"/>
            </a:lvl4pPr>
            <a:lvl5pPr marL="2286000" lvl="4" indent="-355600" algn="l" rtl="0">
              <a:lnSpc>
                <a:spcPct val="100000"/>
              </a:lnSpc>
              <a:spcBef>
                <a:spcPts val="0"/>
              </a:spcBef>
              <a:spcAft>
                <a:spcPts val="0"/>
              </a:spcAft>
              <a:buSzPts val="2000"/>
              <a:buChar char="○"/>
              <a:defRPr sz="2000"/>
            </a:lvl5pPr>
            <a:lvl6pPr marL="2743200" lvl="5" indent="-355600" algn="l" rtl="0">
              <a:lnSpc>
                <a:spcPct val="100000"/>
              </a:lnSpc>
              <a:spcBef>
                <a:spcPts val="0"/>
              </a:spcBef>
              <a:spcAft>
                <a:spcPts val="0"/>
              </a:spcAft>
              <a:buSzPts val="2000"/>
              <a:buChar char="■"/>
              <a:defRPr sz="2000"/>
            </a:lvl6pPr>
            <a:lvl7pPr marL="3200400" lvl="6" indent="-355600" algn="l" rtl="0">
              <a:lnSpc>
                <a:spcPct val="100000"/>
              </a:lnSpc>
              <a:spcBef>
                <a:spcPts val="0"/>
              </a:spcBef>
              <a:spcAft>
                <a:spcPts val="0"/>
              </a:spcAft>
              <a:buSzPts val="2000"/>
              <a:buChar char="●"/>
              <a:defRPr sz="2000"/>
            </a:lvl7pPr>
            <a:lvl8pPr marL="3657600" lvl="7" indent="-355600" algn="l" rtl="0">
              <a:lnSpc>
                <a:spcPct val="100000"/>
              </a:lnSpc>
              <a:spcBef>
                <a:spcPts val="0"/>
              </a:spcBef>
              <a:spcAft>
                <a:spcPts val="0"/>
              </a:spcAft>
              <a:buSzPts val="2000"/>
              <a:buChar char="○"/>
              <a:defRPr sz="2000"/>
            </a:lvl8pPr>
            <a:lvl9pPr marL="4114800" lvl="8" indent="-355600" algn="l" rtl="0">
              <a:lnSpc>
                <a:spcPct val="100000"/>
              </a:lnSpc>
              <a:spcBef>
                <a:spcPts val="0"/>
              </a:spcBef>
              <a:spcAft>
                <a:spcPts val="0"/>
              </a:spcAft>
              <a:buSzPts val="2000"/>
              <a:buChar char="■"/>
              <a:defRPr sz="2000"/>
            </a:lvl9pPr>
          </a:lstStyle>
          <a:p>
            <a:endParaRPr/>
          </a:p>
        </p:txBody>
      </p:sp>
      <p:sp>
        <p:nvSpPr>
          <p:cNvPr id="80" name="Google Shape;80;p16"/>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1"/>
        <p:cNvGrpSpPr/>
        <p:nvPr/>
      </p:nvGrpSpPr>
      <p:grpSpPr>
        <a:xfrm>
          <a:off x="0" y="0"/>
          <a:ext cx="0" cy="0"/>
          <a:chOff x="0" y="0"/>
          <a:chExt cx="0" cy="0"/>
        </a:xfrm>
      </p:grpSpPr>
      <p:sp>
        <p:nvSpPr>
          <p:cNvPr id="82" name="Google Shape;82;p17"/>
          <p:cNvSpPr/>
          <p:nvPr/>
        </p:nvSpPr>
        <p:spPr>
          <a:xfrm>
            <a:off x="0" y="0"/>
            <a:ext cx="2472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83" name="Google Shape;83;p17"/>
          <p:cNvSpPr/>
          <p:nvPr/>
        </p:nvSpPr>
        <p:spPr>
          <a:xfrm>
            <a:off x="0" y="500625"/>
            <a:ext cx="247200" cy="10587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17"/>
          <p:cNvSpPr/>
          <p:nvPr/>
        </p:nvSpPr>
        <p:spPr>
          <a:xfrm>
            <a:off x="0" y="1553406"/>
            <a:ext cx="247200" cy="15327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17"/>
          <p:cNvSpPr/>
          <p:nvPr/>
        </p:nvSpPr>
        <p:spPr>
          <a:xfrm>
            <a:off x="0" y="3086100"/>
            <a:ext cx="247200" cy="6054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17"/>
          <p:cNvSpPr/>
          <p:nvPr/>
        </p:nvSpPr>
        <p:spPr>
          <a:xfrm>
            <a:off x="0" y="3691500"/>
            <a:ext cx="247200" cy="14520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17"/>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8"/>
        <p:cNvGrpSpPr/>
        <p:nvPr/>
      </p:nvGrpSpPr>
      <p:grpSpPr>
        <a:xfrm>
          <a:off x="0" y="0"/>
          <a:ext cx="0" cy="0"/>
          <a:chOff x="0" y="0"/>
          <a:chExt cx="0" cy="0"/>
        </a:xfrm>
      </p:grpSpPr>
      <p:sp>
        <p:nvSpPr>
          <p:cNvPr id="89" name="Google Shape;89;p18"/>
          <p:cNvSpPr/>
          <p:nvPr/>
        </p:nvSpPr>
        <p:spPr>
          <a:xfrm>
            <a:off x="0" y="0"/>
            <a:ext cx="2472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90" name="Google Shape;90;p18"/>
          <p:cNvSpPr/>
          <p:nvPr/>
        </p:nvSpPr>
        <p:spPr>
          <a:xfrm>
            <a:off x="0" y="500625"/>
            <a:ext cx="247200" cy="10587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18"/>
          <p:cNvSpPr/>
          <p:nvPr/>
        </p:nvSpPr>
        <p:spPr>
          <a:xfrm>
            <a:off x="0" y="1553406"/>
            <a:ext cx="247200" cy="15327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18"/>
          <p:cNvSpPr/>
          <p:nvPr/>
        </p:nvSpPr>
        <p:spPr>
          <a:xfrm>
            <a:off x="0" y="3086100"/>
            <a:ext cx="247200" cy="6054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18"/>
          <p:cNvSpPr/>
          <p:nvPr/>
        </p:nvSpPr>
        <p:spPr>
          <a:xfrm>
            <a:off x="0" y="3691500"/>
            <a:ext cx="247200" cy="14520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18"/>
          <p:cNvSpPr txBox="1">
            <a:spLocks noGrp="1"/>
          </p:cNvSpPr>
          <p:nvPr>
            <p:ph type="body" idx="1"/>
          </p:nvPr>
        </p:nvSpPr>
        <p:spPr>
          <a:xfrm>
            <a:off x="457200" y="4406309"/>
            <a:ext cx="8229600" cy="519600"/>
          </a:xfrm>
          <a:prstGeom prst="rect">
            <a:avLst/>
          </a:prstGeom>
          <a:noFill/>
          <a:ln>
            <a:noFill/>
          </a:ln>
        </p:spPr>
        <p:txBody>
          <a:bodyPr spcFirstLastPara="1" wrap="square" lIns="91425" tIns="91425" rIns="91425" bIns="91425" anchor="t" anchorCtr="0">
            <a:noAutofit/>
          </a:bodyPr>
          <a:lstStyle>
            <a:lvl1pPr marL="457200" lvl="0" indent="-228600" algn="ctr" rtl="0">
              <a:lnSpc>
                <a:spcPct val="100000"/>
              </a:lnSpc>
              <a:spcBef>
                <a:spcPts val="360"/>
              </a:spcBef>
              <a:spcAft>
                <a:spcPts val="0"/>
              </a:spcAft>
              <a:buClr>
                <a:schemeClr val="accent1"/>
              </a:buClr>
              <a:buSzPts val="1800"/>
              <a:buNone/>
              <a:defRPr sz="1800">
                <a:solidFill>
                  <a:schemeClr val="accent1"/>
                </a:solidFill>
              </a:defRPr>
            </a:lvl1pPr>
          </a:lstStyle>
          <a:p>
            <a:endParaRPr/>
          </a:p>
        </p:txBody>
      </p:sp>
      <p:sp>
        <p:nvSpPr>
          <p:cNvPr id="95" name="Google Shape;95;p18"/>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96"/>
        <p:cNvGrpSpPr/>
        <p:nvPr/>
      </p:nvGrpSpPr>
      <p:grpSpPr>
        <a:xfrm>
          <a:off x="0" y="0"/>
          <a:ext cx="0" cy="0"/>
          <a:chOff x="0" y="0"/>
          <a:chExt cx="0" cy="0"/>
        </a:xfrm>
      </p:grpSpPr>
      <p:sp>
        <p:nvSpPr>
          <p:cNvPr id="97" name="Google Shape;97;p19"/>
          <p:cNvSpPr/>
          <p:nvPr/>
        </p:nvSpPr>
        <p:spPr>
          <a:xfrm>
            <a:off x="0" y="0"/>
            <a:ext cx="2472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98" name="Google Shape;98;p19"/>
          <p:cNvSpPr/>
          <p:nvPr/>
        </p:nvSpPr>
        <p:spPr>
          <a:xfrm>
            <a:off x="0" y="500625"/>
            <a:ext cx="4572000" cy="10587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19"/>
          <p:cNvSpPr/>
          <p:nvPr/>
        </p:nvSpPr>
        <p:spPr>
          <a:xfrm>
            <a:off x="0" y="1553406"/>
            <a:ext cx="247200" cy="15327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19"/>
          <p:cNvSpPr/>
          <p:nvPr/>
        </p:nvSpPr>
        <p:spPr>
          <a:xfrm>
            <a:off x="0" y="3086100"/>
            <a:ext cx="247200" cy="6054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19"/>
          <p:cNvSpPr/>
          <p:nvPr/>
        </p:nvSpPr>
        <p:spPr>
          <a:xfrm>
            <a:off x="0" y="3691500"/>
            <a:ext cx="247200" cy="14520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02" name="Google Shape;102;p19"/>
          <p:cNvCxnSpPr/>
          <p:nvPr/>
        </p:nvCxnSpPr>
        <p:spPr>
          <a:xfrm>
            <a:off x="1037450" y="809725"/>
            <a:ext cx="0" cy="470700"/>
          </a:xfrm>
          <a:prstGeom prst="straightConnector1">
            <a:avLst/>
          </a:prstGeom>
          <a:noFill/>
          <a:ln w="9525" cap="flat" cmpd="sng">
            <a:solidFill>
              <a:schemeClr val="accent2"/>
            </a:solidFill>
            <a:prstDash val="solid"/>
            <a:round/>
            <a:headEnd type="none" w="sm" len="sm"/>
            <a:tailEnd type="none" w="sm" len="sm"/>
          </a:ln>
        </p:spPr>
      </p:cxnSp>
      <p:sp>
        <p:nvSpPr>
          <p:cNvPr id="103" name="Google Shape;103;p19"/>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800"/>
              <a:buNone/>
              <a:defRPr/>
            </a:lvl1pPr>
            <a:lvl2pPr lvl="1" algn="l" rtl="0">
              <a:lnSpc>
                <a:spcPct val="100000"/>
              </a:lnSpc>
              <a:spcBef>
                <a:spcPts val="0"/>
              </a:spcBef>
              <a:spcAft>
                <a:spcPts val="0"/>
              </a:spcAft>
              <a:buSzPts val="1800"/>
              <a:buNone/>
              <a:defRPr/>
            </a:lvl2pPr>
            <a:lvl3pPr lvl="2" algn="l" rtl="0">
              <a:lnSpc>
                <a:spcPct val="100000"/>
              </a:lnSpc>
              <a:spcBef>
                <a:spcPts val="0"/>
              </a:spcBef>
              <a:spcAft>
                <a:spcPts val="0"/>
              </a:spcAft>
              <a:buSzPts val="1800"/>
              <a:buNone/>
              <a:defRPr/>
            </a:lvl3pPr>
            <a:lvl4pPr lvl="3" algn="l" rtl="0">
              <a:lnSpc>
                <a:spcPct val="100000"/>
              </a:lnSpc>
              <a:spcBef>
                <a:spcPts val="0"/>
              </a:spcBef>
              <a:spcAft>
                <a:spcPts val="0"/>
              </a:spcAft>
              <a:buSzPts val="1800"/>
              <a:buNone/>
              <a:defRPr/>
            </a:lvl4pPr>
            <a:lvl5pPr lvl="4" algn="l" rtl="0">
              <a:lnSpc>
                <a:spcPct val="100000"/>
              </a:lnSpc>
              <a:spcBef>
                <a:spcPts val="0"/>
              </a:spcBef>
              <a:spcAft>
                <a:spcPts val="0"/>
              </a:spcAft>
              <a:buSzPts val="1800"/>
              <a:buNone/>
              <a:defRPr/>
            </a:lvl5pPr>
            <a:lvl6pPr lvl="5" algn="l" rtl="0">
              <a:lnSpc>
                <a:spcPct val="100000"/>
              </a:lnSpc>
              <a:spcBef>
                <a:spcPts val="0"/>
              </a:spcBef>
              <a:spcAft>
                <a:spcPts val="0"/>
              </a:spcAft>
              <a:buSzPts val="1800"/>
              <a:buNone/>
              <a:defRPr/>
            </a:lvl6pPr>
            <a:lvl7pPr lvl="6" algn="l" rtl="0">
              <a:lnSpc>
                <a:spcPct val="100000"/>
              </a:lnSpc>
              <a:spcBef>
                <a:spcPts val="0"/>
              </a:spcBef>
              <a:spcAft>
                <a:spcPts val="0"/>
              </a:spcAft>
              <a:buSzPts val="1800"/>
              <a:buNone/>
              <a:defRPr/>
            </a:lvl7pPr>
            <a:lvl8pPr lvl="7" algn="l" rtl="0">
              <a:lnSpc>
                <a:spcPct val="100000"/>
              </a:lnSpc>
              <a:spcBef>
                <a:spcPts val="0"/>
              </a:spcBef>
              <a:spcAft>
                <a:spcPts val="0"/>
              </a:spcAft>
              <a:buSzPts val="1800"/>
              <a:buNone/>
              <a:defRPr/>
            </a:lvl8pPr>
            <a:lvl9pPr lvl="8" algn="l" rtl="0">
              <a:lnSpc>
                <a:spcPct val="100000"/>
              </a:lnSpc>
              <a:spcBef>
                <a:spcPts val="0"/>
              </a:spcBef>
              <a:spcAft>
                <a:spcPts val="0"/>
              </a:spcAft>
              <a:buSzPts val="1800"/>
              <a:buNone/>
              <a:defRPr/>
            </a:lvl9pPr>
          </a:lstStyle>
          <a:p>
            <a:endParaRPr/>
          </a:p>
        </p:txBody>
      </p:sp>
      <p:sp>
        <p:nvSpPr>
          <p:cNvPr id="104" name="Google Shape;104;p19"/>
          <p:cNvSpPr txBox="1">
            <a:spLocks noGrp="1"/>
          </p:cNvSpPr>
          <p:nvPr>
            <p:ph type="body" idx="1"/>
          </p:nvPr>
        </p:nvSpPr>
        <p:spPr>
          <a:xfrm>
            <a:off x="1146025" y="1767275"/>
            <a:ext cx="7540800" cy="3158700"/>
          </a:xfrm>
          <a:prstGeom prst="rect">
            <a:avLst/>
          </a:prstGeom>
          <a:noFill/>
          <a:ln>
            <a:noFill/>
          </a:ln>
        </p:spPr>
        <p:txBody>
          <a:bodyPr spcFirstLastPara="1" wrap="square" lIns="91425" tIns="91425" rIns="91425" bIns="91425" anchor="t" anchorCtr="0">
            <a:noAutofit/>
          </a:bodyPr>
          <a:lstStyle>
            <a:lvl1pPr marL="457200" lvl="0" indent="-406400" algn="l" rtl="0">
              <a:lnSpc>
                <a:spcPct val="100000"/>
              </a:lnSpc>
              <a:spcBef>
                <a:spcPts val="600"/>
              </a:spcBef>
              <a:spcAft>
                <a:spcPts val="0"/>
              </a:spcAft>
              <a:buSzPts val="2800"/>
              <a:buChar char="▪"/>
              <a:defRPr sz="2800"/>
            </a:lvl1pPr>
            <a:lvl2pPr marL="914400" lvl="1" indent="-406400" algn="l" rtl="0">
              <a:lnSpc>
                <a:spcPct val="100000"/>
              </a:lnSpc>
              <a:spcBef>
                <a:spcPts val="0"/>
              </a:spcBef>
              <a:spcAft>
                <a:spcPts val="0"/>
              </a:spcAft>
              <a:buSzPts val="2800"/>
              <a:buChar char="▫"/>
              <a:defRPr sz="2800"/>
            </a:lvl2pPr>
            <a:lvl3pPr marL="1371600" lvl="2" indent="-406400" algn="l" rtl="0">
              <a:lnSpc>
                <a:spcPct val="100000"/>
              </a:lnSpc>
              <a:spcBef>
                <a:spcPts val="0"/>
              </a:spcBef>
              <a:spcAft>
                <a:spcPts val="0"/>
              </a:spcAft>
              <a:buSzPts val="2800"/>
              <a:buChar char="■"/>
              <a:defRPr sz="2800"/>
            </a:lvl3pPr>
            <a:lvl4pPr marL="1828800" lvl="3" indent="-406400" algn="l" rtl="0">
              <a:lnSpc>
                <a:spcPct val="100000"/>
              </a:lnSpc>
              <a:spcBef>
                <a:spcPts val="0"/>
              </a:spcBef>
              <a:spcAft>
                <a:spcPts val="0"/>
              </a:spcAft>
              <a:buSzPts val="2800"/>
              <a:buChar char="●"/>
              <a:defRPr sz="2800"/>
            </a:lvl4pPr>
            <a:lvl5pPr marL="2286000" lvl="4" indent="-406400" algn="l" rtl="0">
              <a:lnSpc>
                <a:spcPct val="100000"/>
              </a:lnSpc>
              <a:spcBef>
                <a:spcPts val="0"/>
              </a:spcBef>
              <a:spcAft>
                <a:spcPts val="0"/>
              </a:spcAft>
              <a:buSzPts val="2800"/>
              <a:buChar char="○"/>
              <a:defRPr sz="2800"/>
            </a:lvl5pPr>
            <a:lvl6pPr marL="2743200" lvl="5" indent="-406400" algn="l" rtl="0">
              <a:lnSpc>
                <a:spcPct val="100000"/>
              </a:lnSpc>
              <a:spcBef>
                <a:spcPts val="0"/>
              </a:spcBef>
              <a:spcAft>
                <a:spcPts val="0"/>
              </a:spcAft>
              <a:buSzPts val="2800"/>
              <a:buChar char="■"/>
              <a:defRPr sz="2800"/>
            </a:lvl6pPr>
            <a:lvl7pPr marL="3200400" lvl="6" indent="-406400" algn="l" rtl="0">
              <a:lnSpc>
                <a:spcPct val="100000"/>
              </a:lnSpc>
              <a:spcBef>
                <a:spcPts val="0"/>
              </a:spcBef>
              <a:spcAft>
                <a:spcPts val="0"/>
              </a:spcAft>
              <a:buSzPts val="2800"/>
              <a:buChar char="●"/>
              <a:defRPr sz="2800"/>
            </a:lvl7pPr>
            <a:lvl8pPr marL="3657600" lvl="7" indent="-406400" algn="l" rtl="0">
              <a:lnSpc>
                <a:spcPct val="100000"/>
              </a:lnSpc>
              <a:spcBef>
                <a:spcPts val="0"/>
              </a:spcBef>
              <a:spcAft>
                <a:spcPts val="0"/>
              </a:spcAft>
              <a:buSzPts val="2800"/>
              <a:buChar char="○"/>
              <a:defRPr sz="2800"/>
            </a:lvl8pPr>
            <a:lvl9pPr marL="4114800" lvl="8" indent="-406400" algn="l" rtl="0">
              <a:lnSpc>
                <a:spcPct val="100000"/>
              </a:lnSpc>
              <a:spcBef>
                <a:spcPts val="0"/>
              </a:spcBef>
              <a:spcAft>
                <a:spcPts val="0"/>
              </a:spcAft>
              <a:buSzPts val="2800"/>
              <a:buChar char="■"/>
              <a:defRPr sz="2800"/>
            </a:lvl9pPr>
          </a:lstStyle>
          <a:p>
            <a:endParaRPr/>
          </a:p>
        </p:txBody>
      </p:sp>
      <p:sp>
        <p:nvSpPr>
          <p:cNvPr id="105" name="Google Shape;105;p19"/>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tyle B">
  <p:cSld name="BLANK_1_1_1">
    <p:bg>
      <p:bgPr>
        <a:solidFill>
          <a:schemeClr val="accent1"/>
        </a:solidFill>
        <a:effectLst/>
      </p:bgPr>
    </p:bg>
    <p:spTree>
      <p:nvGrpSpPr>
        <p:cNvPr id="1" name="Shape 115"/>
        <p:cNvGrpSpPr/>
        <p:nvPr/>
      </p:nvGrpSpPr>
      <p:grpSpPr>
        <a:xfrm>
          <a:off x="0" y="0"/>
          <a:ext cx="0" cy="0"/>
          <a:chOff x="0" y="0"/>
          <a:chExt cx="0" cy="0"/>
        </a:xfrm>
      </p:grpSpPr>
      <p:sp>
        <p:nvSpPr>
          <p:cNvPr id="116" name="Google Shape;116;p21"/>
          <p:cNvSpPr/>
          <p:nvPr/>
        </p:nvSpPr>
        <p:spPr>
          <a:xfrm>
            <a:off x="0" y="4294550"/>
            <a:ext cx="9144000" cy="2412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21"/>
          <p:cNvSpPr/>
          <p:nvPr/>
        </p:nvSpPr>
        <p:spPr>
          <a:xfrm>
            <a:off x="0" y="0"/>
            <a:ext cx="91440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118" name="Google Shape;118;p21"/>
          <p:cNvSpPr/>
          <p:nvPr/>
        </p:nvSpPr>
        <p:spPr>
          <a:xfrm>
            <a:off x="0" y="4493605"/>
            <a:ext cx="9144000" cy="1182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1"/>
          <p:cNvSpPr/>
          <p:nvPr/>
        </p:nvSpPr>
        <p:spPr>
          <a:xfrm>
            <a:off x="0" y="4584075"/>
            <a:ext cx="9144000" cy="5595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1"/>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accent4"/>
        </a:solidFill>
        <a:effectLst/>
      </p:bgPr>
    </p:bg>
    <p:spTree>
      <p:nvGrpSpPr>
        <p:cNvPr id="1" name="Shape 121"/>
        <p:cNvGrpSpPr/>
        <p:nvPr/>
      </p:nvGrpSpPr>
      <p:grpSpPr>
        <a:xfrm>
          <a:off x="0" y="0"/>
          <a:ext cx="0" cy="0"/>
          <a:chOff x="0" y="0"/>
          <a:chExt cx="0" cy="0"/>
        </a:xfrm>
      </p:grpSpPr>
      <p:sp>
        <p:nvSpPr>
          <p:cNvPr id="122" name="Google Shape;122;p22"/>
          <p:cNvSpPr/>
          <p:nvPr/>
        </p:nvSpPr>
        <p:spPr>
          <a:xfrm>
            <a:off x="3398538" y="1599538"/>
            <a:ext cx="2346925" cy="1944425"/>
          </a:xfrm>
          <a:prstGeom prst="rect">
            <a:avLst/>
          </a:prstGeom>
        </p:spPr>
        <p:txBody>
          <a:bodyPr>
            <a:prstTxWarp prst="textPlain">
              <a:avLst/>
            </a:prstTxWarp>
          </a:bodyPr>
          <a:lstStyle/>
          <a:p>
            <a:pPr lvl="0" algn="ctr"/>
            <a:r>
              <a:rPr b="0" i="0">
                <a:ln>
                  <a:noFill/>
                </a:ln>
                <a:solidFill>
                  <a:srgbClr val="0E3142">
                    <a:alpha val="25880"/>
                  </a:srgbClr>
                </a:solidFill>
                <a:latin typeface="Impact"/>
              </a:rPr>
              <a:t>“</a:t>
            </a:r>
          </a:p>
        </p:txBody>
      </p:sp>
      <p:sp>
        <p:nvSpPr>
          <p:cNvPr id="123" name="Google Shape;123;p22"/>
          <p:cNvSpPr/>
          <p:nvPr/>
        </p:nvSpPr>
        <p:spPr>
          <a:xfrm>
            <a:off x="0" y="0"/>
            <a:ext cx="91440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124" name="Google Shape;124;p22"/>
          <p:cNvSpPr/>
          <p:nvPr/>
        </p:nvSpPr>
        <p:spPr>
          <a:xfrm>
            <a:off x="0" y="500625"/>
            <a:ext cx="9144000" cy="73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22"/>
          <p:cNvSpPr/>
          <p:nvPr/>
        </p:nvSpPr>
        <p:spPr>
          <a:xfrm>
            <a:off x="0" y="3962800"/>
            <a:ext cx="9144000" cy="3702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22"/>
          <p:cNvSpPr/>
          <p:nvPr/>
        </p:nvSpPr>
        <p:spPr>
          <a:xfrm>
            <a:off x="0" y="4333125"/>
            <a:ext cx="9144000" cy="8103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22"/>
          <p:cNvSpPr txBox="1">
            <a:spLocks noGrp="1"/>
          </p:cNvSpPr>
          <p:nvPr>
            <p:ph type="body" idx="1"/>
          </p:nvPr>
        </p:nvSpPr>
        <p:spPr>
          <a:xfrm>
            <a:off x="1556175" y="2300275"/>
            <a:ext cx="6031800" cy="605100"/>
          </a:xfrm>
          <a:prstGeom prst="rect">
            <a:avLst/>
          </a:prstGeom>
          <a:noFill/>
          <a:ln>
            <a:noFill/>
          </a:ln>
        </p:spPr>
        <p:txBody>
          <a:bodyPr spcFirstLastPara="1" wrap="square" lIns="91425" tIns="91425" rIns="91425" bIns="91425" anchor="ctr" anchorCtr="0">
            <a:noAutofit/>
          </a:bodyPr>
          <a:lstStyle>
            <a:lvl1pPr marL="457200" lvl="0" indent="-355600" algn="ctr" rtl="0">
              <a:lnSpc>
                <a:spcPct val="100000"/>
              </a:lnSpc>
              <a:spcBef>
                <a:spcPts val="600"/>
              </a:spcBef>
              <a:spcAft>
                <a:spcPts val="0"/>
              </a:spcAft>
              <a:buClr>
                <a:schemeClr val="lt1"/>
              </a:buClr>
              <a:buSzPts val="2000"/>
              <a:buChar char="▪"/>
              <a:defRPr sz="2000">
                <a:solidFill>
                  <a:schemeClr val="lt1"/>
                </a:solidFill>
              </a:defRPr>
            </a:lvl1pPr>
            <a:lvl2pPr marL="914400" lvl="1" indent="-355600" algn="ctr" rtl="0">
              <a:lnSpc>
                <a:spcPct val="100000"/>
              </a:lnSpc>
              <a:spcBef>
                <a:spcPts val="0"/>
              </a:spcBef>
              <a:spcAft>
                <a:spcPts val="0"/>
              </a:spcAft>
              <a:buClr>
                <a:schemeClr val="lt1"/>
              </a:buClr>
              <a:buSzPts val="2000"/>
              <a:buChar char="▫"/>
              <a:defRPr sz="2000">
                <a:solidFill>
                  <a:schemeClr val="lt1"/>
                </a:solidFill>
              </a:defRPr>
            </a:lvl2pPr>
            <a:lvl3pPr marL="1371600" lvl="2" indent="-355600" algn="ctr" rtl="0">
              <a:lnSpc>
                <a:spcPct val="100000"/>
              </a:lnSpc>
              <a:spcBef>
                <a:spcPts val="0"/>
              </a:spcBef>
              <a:spcAft>
                <a:spcPts val="0"/>
              </a:spcAft>
              <a:buClr>
                <a:schemeClr val="lt1"/>
              </a:buClr>
              <a:buSzPts val="2000"/>
              <a:buChar char="■"/>
              <a:defRPr sz="2000">
                <a:solidFill>
                  <a:schemeClr val="lt1"/>
                </a:solidFill>
              </a:defRPr>
            </a:lvl3pPr>
            <a:lvl4pPr marL="1828800" lvl="3" indent="-355600" algn="ctr" rtl="0">
              <a:lnSpc>
                <a:spcPct val="100000"/>
              </a:lnSpc>
              <a:spcBef>
                <a:spcPts val="0"/>
              </a:spcBef>
              <a:spcAft>
                <a:spcPts val="0"/>
              </a:spcAft>
              <a:buClr>
                <a:schemeClr val="lt1"/>
              </a:buClr>
              <a:buSzPts val="2000"/>
              <a:buChar char="●"/>
              <a:defRPr sz="2000">
                <a:solidFill>
                  <a:schemeClr val="lt1"/>
                </a:solidFill>
              </a:defRPr>
            </a:lvl4pPr>
            <a:lvl5pPr marL="2286000" lvl="4" indent="-355600" algn="ctr" rtl="0">
              <a:lnSpc>
                <a:spcPct val="100000"/>
              </a:lnSpc>
              <a:spcBef>
                <a:spcPts val="0"/>
              </a:spcBef>
              <a:spcAft>
                <a:spcPts val="0"/>
              </a:spcAft>
              <a:buClr>
                <a:schemeClr val="lt1"/>
              </a:buClr>
              <a:buSzPts val="2000"/>
              <a:buChar char="○"/>
              <a:defRPr sz="2000">
                <a:solidFill>
                  <a:schemeClr val="lt1"/>
                </a:solidFill>
              </a:defRPr>
            </a:lvl5pPr>
            <a:lvl6pPr marL="2743200" lvl="5" indent="-355600" algn="ctr" rtl="0">
              <a:lnSpc>
                <a:spcPct val="100000"/>
              </a:lnSpc>
              <a:spcBef>
                <a:spcPts val="0"/>
              </a:spcBef>
              <a:spcAft>
                <a:spcPts val="0"/>
              </a:spcAft>
              <a:buClr>
                <a:schemeClr val="lt1"/>
              </a:buClr>
              <a:buSzPts val="2000"/>
              <a:buChar char="■"/>
              <a:defRPr sz="2000">
                <a:solidFill>
                  <a:schemeClr val="lt1"/>
                </a:solidFill>
              </a:defRPr>
            </a:lvl6pPr>
            <a:lvl7pPr marL="3200400" lvl="6" indent="-355600" algn="ctr" rtl="0">
              <a:lnSpc>
                <a:spcPct val="100000"/>
              </a:lnSpc>
              <a:spcBef>
                <a:spcPts val="0"/>
              </a:spcBef>
              <a:spcAft>
                <a:spcPts val="0"/>
              </a:spcAft>
              <a:buClr>
                <a:schemeClr val="lt1"/>
              </a:buClr>
              <a:buSzPts val="2000"/>
              <a:buChar char="●"/>
              <a:defRPr sz="2000">
                <a:solidFill>
                  <a:schemeClr val="lt1"/>
                </a:solidFill>
              </a:defRPr>
            </a:lvl7pPr>
            <a:lvl8pPr marL="3657600" lvl="7" indent="-355600" algn="ctr" rtl="0">
              <a:lnSpc>
                <a:spcPct val="100000"/>
              </a:lnSpc>
              <a:spcBef>
                <a:spcPts val="0"/>
              </a:spcBef>
              <a:spcAft>
                <a:spcPts val="0"/>
              </a:spcAft>
              <a:buClr>
                <a:schemeClr val="lt1"/>
              </a:buClr>
              <a:buSzPts val="2000"/>
              <a:buChar char="○"/>
              <a:defRPr sz="2000">
                <a:solidFill>
                  <a:schemeClr val="lt1"/>
                </a:solidFill>
              </a:defRPr>
            </a:lvl8pPr>
            <a:lvl9pPr marL="4114800" lvl="8" indent="-355600" algn="ctr" rtl="0">
              <a:lnSpc>
                <a:spcPct val="100000"/>
              </a:lnSpc>
              <a:spcBef>
                <a:spcPts val="0"/>
              </a:spcBef>
              <a:spcAft>
                <a:spcPts val="0"/>
              </a:spcAft>
              <a:buClr>
                <a:schemeClr val="lt1"/>
              </a:buClr>
              <a:buSzPts val="2000"/>
              <a:buChar char="■"/>
              <a:defRPr sz="2000">
                <a:solidFill>
                  <a:schemeClr val="lt1"/>
                </a:solidFill>
              </a:defRPr>
            </a:lvl9pPr>
          </a:lstStyle>
          <a:p>
            <a:endParaRPr/>
          </a:p>
        </p:txBody>
      </p:sp>
      <p:sp>
        <p:nvSpPr>
          <p:cNvPr id="128" name="Google Shape;128;p22"/>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29"/>
        <p:cNvGrpSpPr/>
        <p:nvPr/>
      </p:nvGrpSpPr>
      <p:grpSpPr>
        <a:xfrm>
          <a:off x="0" y="0"/>
          <a:ext cx="0" cy="0"/>
          <a:chOff x="0" y="0"/>
          <a:chExt cx="0" cy="0"/>
        </a:xfrm>
      </p:grpSpPr>
      <p:sp>
        <p:nvSpPr>
          <p:cNvPr id="130" name="Google Shape;130;p23"/>
          <p:cNvSpPr/>
          <p:nvPr/>
        </p:nvSpPr>
        <p:spPr>
          <a:xfrm>
            <a:off x="0" y="0"/>
            <a:ext cx="247200" cy="530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131" name="Google Shape;131;p23"/>
          <p:cNvSpPr/>
          <p:nvPr/>
        </p:nvSpPr>
        <p:spPr>
          <a:xfrm>
            <a:off x="0" y="500625"/>
            <a:ext cx="4572000" cy="10587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23"/>
          <p:cNvSpPr/>
          <p:nvPr/>
        </p:nvSpPr>
        <p:spPr>
          <a:xfrm>
            <a:off x="0" y="1553406"/>
            <a:ext cx="247200" cy="15327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23"/>
          <p:cNvSpPr/>
          <p:nvPr/>
        </p:nvSpPr>
        <p:spPr>
          <a:xfrm>
            <a:off x="0" y="3086100"/>
            <a:ext cx="247200" cy="6054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23"/>
          <p:cNvSpPr/>
          <p:nvPr/>
        </p:nvSpPr>
        <p:spPr>
          <a:xfrm>
            <a:off x="0" y="3691500"/>
            <a:ext cx="247200" cy="1452000"/>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35" name="Google Shape;135;p23"/>
          <p:cNvCxnSpPr/>
          <p:nvPr/>
        </p:nvCxnSpPr>
        <p:spPr>
          <a:xfrm>
            <a:off x="1037450" y="809725"/>
            <a:ext cx="0" cy="470700"/>
          </a:xfrm>
          <a:prstGeom prst="straightConnector1">
            <a:avLst/>
          </a:prstGeom>
          <a:noFill/>
          <a:ln w="9525" cap="flat" cmpd="sng">
            <a:solidFill>
              <a:schemeClr val="accent2"/>
            </a:solidFill>
            <a:prstDash val="solid"/>
            <a:round/>
            <a:headEnd type="none" w="sm" len="sm"/>
            <a:tailEnd type="none" w="sm" len="sm"/>
          </a:ln>
        </p:spPr>
      </p:cxnSp>
      <p:sp>
        <p:nvSpPr>
          <p:cNvPr id="136" name="Google Shape;136;p23"/>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800"/>
              <a:buNone/>
              <a:defRPr/>
            </a:lvl1pPr>
            <a:lvl2pPr lvl="1" algn="l" rtl="0">
              <a:lnSpc>
                <a:spcPct val="100000"/>
              </a:lnSpc>
              <a:spcBef>
                <a:spcPts val="0"/>
              </a:spcBef>
              <a:spcAft>
                <a:spcPts val="0"/>
              </a:spcAft>
              <a:buSzPts val="1800"/>
              <a:buNone/>
              <a:defRPr/>
            </a:lvl2pPr>
            <a:lvl3pPr lvl="2" algn="l" rtl="0">
              <a:lnSpc>
                <a:spcPct val="100000"/>
              </a:lnSpc>
              <a:spcBef>
                <a:spcPts val="0"/>
              </a:spcBef>
              <a:spcAft>
                <a:spcPts val="0"/>
              </a:spcAft>
              <a:buSzPts val="1800"/>
              <a:buNone/>
              <a:defRPr/>
            </a:lvl3pPr>
            <a:lvl4pPr lvl="3" algn="l" rtl="0">
              <a:lnSpc>
                <a:spcPct val="100000"/>
              </a:lnSpc>
              <a:spcBef>
                <a:spcPts val="0"/>
              </a:spcBef>
              <a:spcAft>
                <a:spcPts val="0"/>
              </a:spcAft>
              <a:buSzPts val="1800"/>
              <a:buNone/>
              <a:defRPr/>
            </a:lvl4pPr>
            <a:lvl5pPr lvl="4" algn="l" rtl="0">
              <a:lnSpc>
                <a:spcPct val="100000"/>
              </a:lnSpc>
              <a:spcBef>
                <a:spcPts val="0"/>
              </a:spcBef>
              <a:spcAft>
                <a:spcPts val="0"/>
              </a:spcAft>
              <a:buSzPts val="1800"/>
              <a:buNone/>
              <a:defRPr/>
            </a:lvl5pPr>
            <a:lvl6pPr lvl="5" algn="l" rtl="0">
              <a:lnSpc>
                <a:spcPct val="100000"/>
              </a:lnSpc>
              <a:spcBef>
                <a:spcPts val="0"/>
              </a:spcBef>
              <a:spcAft>
                <a:spcPts val="0"/>
              </a:spcAft>
              <a:buSzPts val="1800"/>
              <a:buNone/>
              <a:defRPr/>
            </a:lvl6pPr>
            <a:lvl7pPr lvl="6" algn="l" rtl="0">
              <a:lnSpc>
                <a:spcPct val="100000"/>
              </a:lnSpc>
              <a:spcBef>
                <a:spcPts val="0"/>
              </a:spcBef>
              <a:spcAft>
                <a:spcPts val="0"/>
              </a:spcAft>
              <a:buSzPts val="1800"/>
              <a:buNone/>
              <a:defRPr/>
            </a:lvl7pPr>
            <a:lvl8pPr lvl="7" algn="l" rtl="0">
              <a:lnSpc>
                <a:spcPct val="100000"/>
              </a:lnSpc>
              <a:spcBef>
                <a:spcPts val="0"/>
              </a:spcBef>
              <a:spcAft>
                <a:spcPts val="0"/>
              </a:spcAft>
              <a:buSzPts val="1800"/>
              <a:buNone/>
              <a:defRPr/>
            </a:lvl8pPr>
            <a:lvl9pPr lvl="8" algn="l" rtl="0">
              <a:lnSpc>
                <a:spcPct val="100000"/>
              </a:lnSpc>
              <a:spcBef>
                <a:spcPts val="0"/>
              </a:spcBef>
              <a:spcAft>
                <a:spcPts val="0"/>
              </a:spcAft>
              <a:buSzPts val="1800"/>
              <a:buNone/>
              <a:defRPr/>
            </a:lvl9pPr>
          </a:lstStyle>
          <a:p>
            <a:endParaRPr/>
          </a:p>
        </p:txBody>
      </p:sp>
      <p:sp>
        <p:nvSpPr>
          <p:cNvPr id="137" name="Google Shape;137;p23"/>
          <p:cNvSpPr txBox="1">
            <a:spLocks noGrp="1"/>
          </p:cNvSpPr>
          <p:nvPr>
            <p:ph type="body" idx="1"/>
          </p:nvPr>
        </p:nvSpPr>
        <p:spPr>
          <a:xfrm>
            <a:off x="1146025" y="1773300"/>
            <a:ext cx="2409900" cy="3152700"/>
          </a:xfrm>
          <a:prstGeom prst="rect">
            <a:avLst/>
          </a:prstGeom>
          <a:noFill/>
          <a:ln>
            <a:noFill/>
          </a:ln>
        </p:spPr>
        <p:txBody>
          <a:bodyPr spcFirstLastPara="1" wrap="square" lIns="91425" tIns="91425" rIns="91425" bIns="91425" anchor="t" anchorCtr="0">
            <a:noAutofit/>
          </a:bodyPr>
          <a:lstStyle>
            <a:lvl1pPr marL="457200" lvl="0" indent="-342900" algn="l" rtl="0">
              <a:lnSpc>
                <a:spcPct val="100000"/>
              </a:lnSpc>
              <a:spcBef>
                <a:spcPts val="600"/>
              </a:spcBef>
              <a:spcAft>
                <a:spcPts val="0"/>
              </a:spcAft>
              <a:buSzPts val="1800"/>
              <a:buChar char="▪"/>
              <a:defRPr sz="1800"/>
            </a:lvl1pPr>
            <a:lvl2pPr marL="914400" lvl="1" indent="-342900" algn="l" rtl="0">
              <a:lnSpc>
                <a:spcPct val="100000"/>
              </a:lnSpc>
              <a:spcBef>
                <a:spcPts val="0"/>
              </a:spcBef>
              <a:spcAft>
                <a:spcPts val="0"/>
              </a:spcAft>
              <a:buSzPts val="1800"/>
              <a:buChar char="▫"/>
              <a:defRPr sz="1800"/>
            </a:lvl2pPr>
            <a:lvl3pPr marL="1371600" lvl="2" indent="-342900" algn="l" rtl="0">
              <a:lnSpc>
                <a:spcPct val="100000"/>
              </a:lnSpc>
              <a:spcBef>
                <a:spcPts val="0"/>
              </a:spcBef>
              <a:spcAft>
                <a:spcPts val="0"/>
              </a:spcAft>
              <a:buSzPts val="1800"/>
              <a:buChar char="■"/>
              <a:defRPr sz="1800"/>
            </a:lvl3pPr>
            <a:lvl4pPr marL="1828800" lvl="3" indent="-342900" algn="l" rtl="0">
              <a:lnSpc>
                <a:spcPct val="100000"/>
              </a:lnSpc>
              <a:spcBef>
                <a:spcPts val="0"/>
              </a:spcBef>
              <a:spcAft>
                <a:spcPts val="0"/>
              </a:spcAft>
              <a:buSzPts val="1800"/>
              <a:buChar char="●"/>
              <a:defRPr/>
            </a:lvl4pPr>
            <a:lvl5pPr marL="2286000" lvl="4" indent="-342900" algn="l" rtl="0">
              <a:lnSpc>
                <a:spcPct val="100000"/>
              </a:lnSpc>
              <a:spcBef>
                <a:spcPts val="0"/>
              </a:spcBef>
              <a:spcAft>
                <a:spcPts val="0"/>
              </a:spcAft>
              <a:buSzPts val="1800"/>
              <a:buChar char="○"/>
              <a:defRPr/>
            </a:lvl5pPr>
            <a:lvl6pPr marL="2743200" lvl="5" indent="-342900" algn="l" rtl="0">
              <a:lnSpc>
                <a:spcPct val="100000"/>
              </a:lnSpc>
              <a:spcBef>
                <a:spcPts val="0"/>
              </a:spcBef>
              <a:spcAft>
                <a:spcPts val="0"/>
              </a:spcAft>
              <a:buSzPts val="1800"/>
              <a:buChar char="■"/>
              <a:defRPr/>
            </a:lvl6pPr>
            <a:lvl7pPr marL="3200400" lvl="6" indent="-342900" algn="l" rtl="0">
              <a:lnSpc>
                <a:spcPct val="100000"/>
              </a:lnSpc>
              <a:spcBef>
                <a:spcPts val="0"/>
              </a:spcBef>
              <a:spcAft>
                <a:spcPts val="0"/>
              </a:spcAft>
              <a:buSzPts val="1800"/>
              <a:buChar char="●"/>
              <a:defRPr/>
            </a:lvl7pPr>
            <a:lvl8pPr marL="3657600" lvl="7" indent="-342900" algn="l" rtl="0">
              <a:lnSpc>
                <a:spcPct val="100000"/>
              </a:lnSpc>
              <a:spcBef>
                <a:spcPts val="0"/>
              </a:spcBef>
              <a:spcAft>
                <a:spcPts val="0"/>
              </a:spcAft>
              <a:buSzPts val="1800"/>
              <a:buChar char="○"/>
              <a:defRPr/>
            </a:lvl8pPr>
            <a:lvl9pPr marL="4114800" lvl="8" indent="-342900" algn="l" rtl="0">
              <a:lnSpc>
                <a:spcPct val="100000"/>
              </a:lnSpc>
              <a:spcBef>
                <a:spcPts val="0"/>
              </a:spcBef>
              <a:spcAft>
                <a:spcPts val="0"/>
              </a:spcAft>
              <a:buSzPts val="1800"/>
              <a:buChar char="■"/>
              <a:defRPr/>
            </a:lvl9pPr>
          </a:lstStyle>
          <a:p>
            <a:endParaRPr/>
          </a:p>
        </p:txBody>
      </p:sp>
      <p:sp>
        <p:nvSpPr>
          <p:cNvPr id="138" name="Google Shape;138;p23"/>
          <p:cNvSpPr txBox="1">
            <a:spLocks noGrp="1"/>
          </p:cNvSpPr>
          <p:nvPr>
            <p:ph type="body" idx="2"/>
          </p:nvPr>
        </p:nvSpPr>
        <p:spPr>
          <a:xfrm>
            <a:off x="3679388" y="1773300"/>
            <a:ext cx="2409900" cy="3152700"/>
          </a:xfrm>
          <a:prstGeom prst="rect">
            <a:avLst/>
          </a:prstGeom>
          <a:noFill/>
          <a:ln>
            <a:noFill/>
          </a:ln>
        </p:spPr>
        <p:txBody>
          <a:bodyPr spcFirstLastPara="1" wrap="square" lIns="91425" tIns="91425" rIns="91425" bIns="91425" anchor="t" anchorCtr="0">
            <a:noAutofit/>
          </a:bodyPr>
          <a:lstStyle>
            <a:lvl1pPr marL="457200" lvl="0" indent="-342900" algn="l" rtl="0">
              <a:lnSpc>
                <a:spcPct val="100000"/>
              </a:lnSpc>
              <a:spcBef>
                <a:spcPts val="600"/>
              </a:spcBef>
              <a:spcAft>
                <a:spcPts val="0"/>
              </a:spcAft>
              <a:buSzPts val="1800"/>
              <a:buChar char="▪"/>
              <a:defRPr sz="1800"/>
            </a:lvl1pPr>
            <a:lvl2pPr marL="914400" lvl="1" indent="-342900" algn="l" rtl="0">
              <a:lnSpc>
                <a:spcPct val="100000"/>
              </a:lnSpc>
              <a:spcBef>
                <a:spcPts val="0"/>
              </a:spcBef>
              <a:spcAft>
                <a:spcPts val="0"/>
              </a:spcAft>
              <a:buSzPts val="1800"/>
              <a:buChar char="▫"/>
              <a:defRPr sz="1800"/>
            </a:lvl2pPr>
            <a:lvl3pPr marL="1371600" lvl="2" indent="-342900" algn="l" rtl="0">
              <a:lnSpc>
                <a:spcPct val="100000"/>
              </a:lnSpc>
              <a:spcBef>
                <a:spcPts val="0"/>
              </a:spcBef>
              <a:spcAft>
                <a:spcPts val="0"/>
              </a:spcAft>
              <a:buSzPts val="1800"/>
              <a:buChar char="■"/>
              <a:defRPr sz="1800"/>
            </a:lvl3pPr>
            <a:lvl4pPr marL="1828800" lvl="3" indent="-342900" algn="l" rtl="0">
              <a:lnSpc>
                <a:spcPct val="100000"/>
              </a:lnSpc>
              <a:spcBef>
                <a:spcPts val="0"/>
              </a:spcBef>
              <a:spcAft>
                <a:spcPts val="0"/>
              </a:spcAft>
              <a:buSzPts val="1800"/>
              <a:buChar char="●"/>
              <a:defRPr/>
            </a:lvl4pPr>
            <a:lvl5pPr marL="2286000" lvl="4" indent="-342900" algn="l" rtl="0">
              <a:lnSpc>
                <a:spcPct val="100000"/>
              </a:lnSpc>
              <a:spcBef>
                <a:spcPts val="0"/>
              </a:spcBef>
              <a:spcAft>
                <a:spcPts val="0"/>
              </a:spcAft>
              <a:buSzPts val="1800"/>
              <a:buChar char="○"/>
              <a:defRPr/>
            </a:lvl5pPr>
            <a:lvl6pPr marL="2743200" lvl="5" indent="-342900" algn="l" rtl="0">
              <a:lnSpc>
                <a:spcPct val="100000"/>
              </a:lnSpc>
              <a:spcBef>
                <a:spcPts val="0"/>
              </a:spcBef>
              <a:spcAft>
                <a:spcPts val="0"/>
              </a:spcAft>
              <a:buSzPts val="1800"/>
              <a:buChar char="■"/>
              <a:defRPr/>
            </a:lvl6pPr>
            <a:lvl7pPr marL="3200400" lvl="6" indent="-342900" algn="l" rtl="0">
              <a:lnSpc>
                <a:spcPct val="100000"/>
              </a:lnSpc>
              <a:spcBef>
                <a:spcPts val="0"/>
              </a:spcBef>
              <a:spcAft>
                <a:spcPts val="0"/>
              </a:spcAft>
              <a:buSzPts val="1800"/>
              <a:buChar char="●"/>
              <a:defRPr/>
            </a:lvl7pPr>
            <a:lvl8pPr marL="3657600" lvl="7" indent="-342900" algn="l" rtl="0">
              <a:lnSpc>
                <a:spcPct val="100000"/>
              </a:lnSpc>
              <a:spcBef>
                <a:spcPts val="0"/>
              </a:spcBef>
              <a:spcAft>
                <a:spcPts val="0"/>
              </a:spcAft>
              <a:buSzPts val="1800"/>
              <a:buChar char="○"/>
              <a:defRPr/>
            </a:lvl8pPr>
            <a:lvl9pPr marL="4114800" lvl="8" indent="-342900" algn="l" rtl="0">
              <a:lnSpc>
                <a:spcPct val="100000"/>
              </a:lnSpc>
              <a:spcBef>
                <a:spcPts val="0"/>
              </a:spcBef>
              <a:spcAft>
                <a:spcPts val="0"/>
              </a:spcAft>
              <a:buSzPts val="1800"/>
              <a:buChar char="■"/>
              <a:defRPr/>
            </a:lvl9pPr>
          </a:lstStyle>
          <a:p>
            <a:endParaRPr/>
          </a:p>
        </p:txBody>
      </p:sp>
      <p:sp>
        <p:nvSpPr>
          <p:cNvPr id="139" name="Google Shape;139;p23"/>
          <p:cNvSpPr txBox="1">
            <a:spLocks noGrp="1"/>
          </p:cNvSpPr>
          <p:nvPr>
            <p:ph type="body" idx="3"/>
          </p:nvPr>
        </p:nvSpPr>
        <p:spPr>
          <a:xfrm>
            <a:off x="6212750" y="1773300"/>
            <a:ext cx="2409900" cy="3152700"/>
          </a:xfrm>
          <a:prstGeom prst="rect">
            <a:avLst/>
          </a:prstGeom>
          <a:noFill/>
          <a:ln>
            <a:noFill/>
          </a:ln>
        </p:spPr>
        <p:txBody>
          <a:bodyPr spcFirstLastPara="1" wrap="square" lIns="91425" tIns="91425" rIns="91425" bIns="91425" anchor="t" anchorCtr="0">
            <a:noAutofit/>
          </a:bodyPr>
          <a:lstStyle>
            <a:lvl1pPr marL="457200" lvl="0" indent="-342900" algn="l" rtl="0">
              <a:lnSpc>
                <a:spcPct val="100000"/>
              </a:lnSpc>
              <a:spcBef>
                <a:spcPts val="600"/>
              </a:spcBef>
              <a:spcAft>
                <a:spcPts val="0"/>
              </a:spcAft>
              <a:buSzPts val="1800"/>
              <a:buChar char="▪"/>
              <a:defRPr sz="1800"/>
            </a:lvl1pPr>
            <a:lvl2pPr marL="914400" lvl="1" indent="-342900" algn="l" rtl="0">
              <a:lnSpc>
                <a:spcPct val="100000"/>
              </a:lnSpc>
              <a:spcBef>
                <a:spcPts val="0"/>
              </a:spcBef>
              <a:spcAft>
                <a:spcPts val="0"/>
              </a:spcAft>
              <a:buSzPts val="1800"/>
              <a:buChar char="▫"/>
              <a:defRPr sz="1800"/>
            </a:lvl2pPr>
            <a:lvl3pPr marL="1371600" lvl="2" indent="-342900" algn="l" rtl="0">
              <a:lnSpc>
                <a:spcPct val="100000"/>
              </a:lnSpc>
              <a:spcBef>
                <a:spcPts val="0"/>
              </a:spcBef>
              <a:spcAft>
                <a:spcPts val="0"/>
              </a:spcAft>
              <a:buSzPts val="1800"/>
              <a:buChar char="■"/>
              <a:defRPr sz="1800"/>
            </a:lvl3pPr>
            <a:lvl4pPr marL="1828800" lvl="3" indent="-342900" algn="l" rtl="0">
              <a:lnSpc>
                <a:spcPct val="100000"/>
              </a:lnSpc>
              <a:spcBef>
                <a:spcPts val="0"/>
              </a:spcBef>
              <a:spcAft>
                <a:spcPts val="0"/>
              </a:spcAft>
              <a:buSzPts val="1800"/>
              <a:buChar char="●"/>
              <a:defRPr/>
            </a:lvl4pPr>
            <a:lvl5pPr marL="2286000" lvl="4" indent="-342900" algn="l" rtl="0">
              <a:lnSpc>
                <a:spcPct val="100000"/>
              </a:lnSpc>
              <a:spcBef>
                <a:spcPts val="0"/>
              </a:spcBef>
              <a:spcAft>
                <a:spcPts val="0"/>
              </a:spcAft>
              <a:buSzPts val="1800"/>
              <a:buChar char="○"/>
              <a:defRPr/>
            </a:lvl5pPr>
            <a:lvl6pPr marL="2743200" lvl="5" indent="-342900" algn="l" rtl="0">
              <a:lnSpc>
                <a:spcPct val="100000"/>
              </a:lnSpc>
              <a:spcBef>
                <a:spcPts val="0"/>
              </a:spcBef>
              <a:spcAft>
                <a:spcPts val="0"/>
              </a:spcAft>
              <a:buSzPts val="1800"/>
              <a:buChar char="■"/>
              <a:defRPr/>
            </a:lvl6pPr>
            <a:lvl7pPr marL="3200400" lvl="6" indent="-342900" algn="l" rtl="0">
              <a:lnSpc>
                <a:spcPct val="100000"/>
              </a:lnSpc>
              <a:spcBef>
                <a:spcPts val="0"/>
              </a:spcBef>
              <a:spcAft>
                <a:spcPts val="0"/>
              </a:spcAft>
              <a:buSzPts val="1800"/>
              <a:buChar char="●"/>
              <a:defRPr/>
            </a:lvl7pPr>
            <a:lvl8pPr marL="3657600" lvl="7" indent="-342900" algn="l" rtl="0">
              <a:lnSpc>
                <a:spcPct val="100000"/>
              </a:lnSpc>
              <a:spcBef>
                <a:spcPts val="0"/>
              </a:spcBef>
              <a:spcAft>
                <a:spcPts val="0"/>
              </a:spcAft>
              <a:buSzPts val="1800"/>
              <a:buChar char="○"/>
              <a:defRPr/>
            </a:lvl8pPr>
            <a:lvl9pPr marL="4114800" lvl="8" indent="-342900" algn="l" rtl="0">
              <a:lnSpc>
                <a:spcPct val="100000"/>
              </a:lnSpc>
              <a:spcBef>
                <a:spcPts val="0"/>
              </a:spcBef>
              <a:spcAft>
                <a:spcPts val="0"/>
              </a:spcAft>
              <a:buSzPts val="1800"/>
              <a:buChar char="■"/>
              <a:defRPr/>
            </a:lvl9pPr>
          </a:lstStyle>
          <a:p>
            <a:endParaRPr/>
          </a:p>
        </p:txBody>
      </p:sp>
      <p:sp>
        <p:nvSpPr>
          <p:cNvPr id="140" name="Google Shape;140;p23"/>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1pPr>
            <a:lvl2pPr marR="0" lvl="1"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2pPr>
            <a:lvl3pPr marR="0" lvl="2"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3pPr>
            <a:lvl4pPr marR="0" lvl="3"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4pPr>
            <a:lvl5pPr marR="0" lvl="4"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5pPr>
            <a:lvl6pPr marR="0" lvl="5"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6pPr>
            <a:lvl7pPr marR="0" lvl="6"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7pPr>
            <a:lvl8pPr marR="0" lvl="7"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8pPr>
            <a:lvl9pPr marR="0" lvl="8" algn="l" rtl="0">
              <a:lnSpc>
                <a:spcPct val="100000"/>
              </a:lnSpc>
              <a:spcBef>
                <a:spcPts val="0"/>
              </a:spcBef>
              <a:spcAft>
                <a:spcPts val="0"/>
              </a:spcAft>
              <a:buClr>
                <a:schemeClr val="lt1"/>
              </a:buClr>
              <a:buSzPts val="1800"/>
              <a:buFont typeface="Roboto Slab"/>
              <a:buNone/>
              <a:defRPr sz="1800" b="1" i="0" u="none" strike="noStrike" cap="none">
                <a:solidFill>
                  <a:schemeClr val="lt1"/>
                </a:solidFill>
                <a:latin typeface="Roboto Slab"/>
                <a:ea typeface="Roboto Slab"/>
                <a:cs typeface="Roboto Slab"/>
                <a:sym typeface="Roboto Slab"/>
              </a:defRPr>
            </a:lvl9pPr>
          </a:lstStyle>
          <a:p>
            <a:endParaRPr/>
          </a:p>
        </p:txBody>
      </p:sp>
      <p:sp>
        <p:nvSpPr>
          <p:cNvPr id="52" name="Google Shape;52;p13"/>
          <p:cNvSpPr txBox="1">
            <a:spLocks noGrp="1"/>
          </p:cNvSpPr>
          <p:nvPr>
            <p:ph type="body" idx="1"/>
          </p:nvPr>
        </p:nvSpPr>
        <p:spPr>
          <a:xfrm>
            <a:off x="1146025" y="1767275"/>
            <a:ext cx="7540800" cy="3158700"/>
          </a:xfrm>
          <a:prstGeom prst="rect">
            <a:avLst/>
          </a:prstGeom>
          <a:noFill/>
          <a:ln>
            <a:noFill/>
          </a:ln>
        </p:spPr>
        <p:txBody>
          <a:bodyPr spcFirstLastPara="1" wrap="square" lIns="91425" tIns="91425" rIns="91425" bIns="91425" anchor="t" anchorCtr="0">
            <a:noAutofit/>
          </a:bodyPr>
          <a:lstStyle>
            <a:lvl1pPr marL="457200" marR="0" lvl="0" indent="-419100" algn="l" rtl="0">
              <a:lnSpc>
                <a:spcPct val="100000"/>
              </a:lnSpc>
              <a:spcBef>
                <a:spcPts val="600"/>
              </a:spcBef>
              <a:spcAft>
                <a:spcPts val="0"/>
              </a:spcAft>
              <a:buClr>
                <a:schemeClr val="accent2"/>
              </a:buClr>
              <a:buSzPts val="3000"/>
              <a:buFont typeface="Nixie One"/>
              <a:buChar char="▪"/>
              <a:defRPr sz="3000" b="0" i="0" u="none" strike="noStrike" cap="none">
                <a:solidFill>
                  <a:schemeClr val="accent1"/>
                </a:solidFill>
                <a:latin typeface="Nixie One"/>
                <a:ea typeface="Nixie One"/>
                <a:cs typeface="Nixie One"/>
                <a:sym typeface="Nixie One"/>
              </a:defRPr>
            </a:lvl1pPr>
            <a:lvl2pPr marL="914400" marR="0" lvl="1" indent="-381000" algn="l" rtl="0">
              <a:lnSpc>
                <a:spcPct val="100000"/>
              </a:lnSpc>
              <a:spcBef>
                <a:spcPts val="0"/>
              </a:spcBef>
              <a:spcAft>
                <a:spcPts val="0"/>
              </a:spcAft>
              <a:buClr>
                <a:schemeClr val="accent2"/>
              </a:buClr>
              <a:buSzPts val="2400"/>
              <a:buFont typeface="Nixie One"/>
              <a:buChar char="▫"/>
              <a:defRPr sz="2400" b="0" i="0" u="none" strike="noStrike" cap="none">
                <a:solidFill>
                  <a:schemeClr val="accent1"/>
                </a:solidFill>
                <a:latin typeface="Nixie One"/>
                <a:ea typeface="Nixie One"/>
                <a:cs typeface="Nixie One"/>
                <a:sym typeface="Nixie One"/>
              </a:defRPr>
            </a:lvl2pPr>
            <a:lvl3pPr marL="1371600" marR="0" lvl="2" indent="-381000" algn="l" rtl="0">
              <a:lnSpc>
                <a:spcPct val="100000"/>
              </a:lnSpc>
              <a:spcBef>
                <a:spcPts val="0"/>
              </a:spcBef>
              <a:spcAft>
                <a:spcPts val="0"/>
              </a:spcAft>
              <a:buClr>
                <a:schemeClr val="accent2"/>
              </a:buClr>
              <a:buSzPts val="2400"/>
              <a:buFont typeface="Nixie One"/>
              <a:buChar char="■"/>
              <a:defRPr sz="2400" b="0" i="0" u="none" strike="noStrike" cap="none">
                <a:solidFill>
                  <a:schemeClr val="accent1"/>
                </a:solidFill>
                <a:latin typeface="Nixie One"/>
                <a:ea typeface="Nixie One"/>
                <a:cs typeface="Nixie One"/>
                <a:sym typeface="Nixie One"/>
              </a:defRPr>
            </a:lvl3pPr>
            <a:lvl4pPr marL="1828800" marR="0" lvl="3"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4pPr>
            <a:lvl5pPr marL="2286000" marR="0" lvl="4"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5pPr>
            <a:lvl6pPr marL="2743200" marR="0" lvl="5"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6pPr>
            <a:lvl7pPr marL="3200400" marR="0" lvl="6"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7pPr>
            <a:lvl8pPr marL="3657600" marR="0" lvl="7"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8pPr>
            <a:lvl9pPr marL="4114800" marR="0" lvl="8" indent="-342900" algn="l" rtl="0">
              <a:lnSpc>
                <a:spcPct val="100000"/>
              </a:lnSpc>
              <a:spcBef>
                <a:spcPts val="0"/>
              </a:spcBef>
              <a:spcAft>
                <a:spcPts val="0"/>
              </a:spcAft>
              <a:buClr>
                <a:schemeClr val="accent1"/>
              </a:buClr>
              <a:buSzPts val="1800"/>
              <a:buFont typeface="Nixie One"/>
              <a:buChar char="■"/>
              <a:defRPr sz="1800" b="0" i="0" u="none" strike="noStrike" cap="none">
                <a:solidFill>
                  <a:schemeClr val="accent1"/>
                </a:solidFill>
                <a:latin typeface="Nixie One"/>
                <a:ea typeface="Nixie One"/>
                <a:cs typeface="Nixie One"/>
                <a:sym typeface="Nixie One"/>
              </a:defRPr>
            </a:lvl9pPr>
          </a:lstStyle>
          <a:p>
            <a:endParaRPr/>
          </a:p>
        </p:txBody>
      </p:sp>
      <p:sp>
        <p:nvSpPr>
          <p:cNvPr id="53" name="Google Shape;53;p13"/>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6" r:id="rId7"/>
    <p:sldLayoutId id="2147483667" r:id="rId8"/>
    <p:sldLayoutId id="2147483668"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4"/>
          <p:cNvSpPr txBox="1"/>
          <p:nvPr/>
        </p:nvSpPr>
        <p:spPr>
          <a:xfrm>
            <a:off x="330750" y="1270741"/>
            <a:ext cx="8482500" cy="93272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1"/>
              </a:buClr>
              <a:buSzPts val="2800"/>
              <a:buFont typeface="Fira Sans Extra Condensed"/>
              <a:buNone/>
            </a:pPr>
            <a:r>
              <a:rPr lang="en-US" sz="3600" b="1" i="0" u="none" strike="noStrike" cap="none" dirty="0">
                <a:solidFill>
                  <a:schemeClr val="accent5">
                    <a:lumMod val="75000"/>
                  </a:schemeClr>
                </a:solidFill>
                <a:latin typeface="Times New Roman"/>
                <a:ea typeface="Times New Roman"/>
                <a:cs typeface="Times New Roman"/>
                <a:sym typeface="Times New Roman"/>
              </a:rPr>
              <a:t>Human Action Recognition</a:t>
            </a:r>
            <a:endParaRPr sz="3600" b="1" i="0" u="none" strike="noStrike" cap="none" dirty="0">
              <a:solidFill>
                <a:schemeClr val="accent5">
                  <a:lumMod val="75000"/>
                </a:schemeClr>
              </a:solidFill>
              <a:latin typeface="Times New Roman"/>
              <a:ea typeface="Times New Roman"/>
              <a:cs typeface="Times New Roman"/>
              <a:sym typeface="Times New Roman"/>
            </a:endParaRPr>
          </a:p>
        </p:txBody>
      </p:sp>
      <p:sp>
        <p:nvSpPr>
          <p:cNvPr id="146" name="Google Shape;146;p24"/>
          <p:cNvSpPr txBox="1"/>
          <p:nvPr/>
        </p:nvSpPr>
        <p:spPr>
          <a:xfrm>
            <a:off x="432517" y="2996843"/>
            <a:ext cx="8603708" cy="1979017"/>
          </a:xfrm>
          <a:prstGeom prst="rect">
            <a:avLst/>
          </a:prstGeom>
          <a:noFill/>
          <a:ln>
            <a:noFill/>
          </a:ln>
        </p:spPr>
        <p:txBody>
          <a:bodyPr spcFirstLastPara="1" wrap="square" lIns="91425" tIns="45700" rIns="91425" bIns="45700" anchor="t" anchorCtr="0">
            <a:noAutofit/>
          </a:bodyPr>
          <a:lstStyle/>
          <a:p>
            <a:pPr marL="0" marR="0" lvl="0" indent="0" algn="ctr" rtl="0">
              <a:lnSpc>
                <a:spcPct val="85000"/>
              </a:lnSpc>
              <a:spcBef>
                <a:spcPts val="0"/>
              </a:spcBef>
              <a:spcAft>
                <a:spcPts val="0"/>
              </a:spcAft>
              <a:buClr>
                <a:srgbClr val="000000"/>
              </a:buClr>
              <a:buSzPts val="1600"/>
              <a:buFont typeface="Arial"/>
              <a:buNone/>
            </a:pPr>
            <a:r>
              <a:rPr lang="en" sz="2000" b="1" i="0" u="none" strike="noStrike" cap="none" dirty="0">
                <a:solidFill>
                  <a:srgbClr val="000000"/>
                </a:solidFill>
                <a:latin typeface="Roboto Slab"/>
                <a:ea typeface="Roboto Slab"/>
                <a:cs typeface="Roboto Slab"/>
                <a:sym typeface="Roboto Slab"/>
              </a:rPr>
              <a:t>                                   </a:t>
            </a:r>
            <a:r>
              <a:rPr lang="en" sz="2400" b="1" i="0" u="none" strike="noStrike" cap="none" dirty="0">
                <a:solidFill>
                  <a:srgbClr val="000000"/>
                </a:solidFill>
                <a:latin typeface="Times New Roman" panose="02020603050405020304" pitchFamily="18" charset="0"/>
                <a:ea typeface="Roboto Slab"/>
                <a:cs typeface="Times New Roman" panose="02020603050405020304" pitchFamily="18" charset="0"/>
                <a:sym typeface="Roboto Slab"/>
              </a:rPr>
              <a:t>Presented By:</a:t>
            </a:r>
          </a:p>
          <a:p>
            <a:pPr marL="0" marR="0" lvl="0" indent="0" algn="ctr" rtl="0">
              <a:lnSpc>
                <a:spcPct val="85000"/>
              </a:lnSpc>
              <a:spcBef>
                <a:spcPts val="0"/>
              </a:spcBef>
              <a:spcAft>
                <a:spcPts val="0"/>
              </a:spcAft>
              <a:buClr>
                <a:srgbClr val="000000"/>
              </a:buClr>
              <a:buSzPts val="1600"/>
              <a:buFont typeface="Arial"/>
              <a:buNone/>
            </a:pPr>
            <a:endParaRPr lang="en" sz="2000" i="0" u="none" strike="noStrike" cap="none" dirty="0">
              <a:solidFill>
                <a:srgbClr val="000000"/>
              </a:solidFill>
              <a:latin typeface="Roboto Slab"/>
              <a:ea typeface="Roboto Slab"/>
              <a:cs typeface="Roboto Slab"/>
              <a:sym typeface="Roboto Slab"/>
            </a:endParaRPr>
          </a:p>
          <a:p>
            <a:pPr marL="0" marR="0" lvl="0" indent="0" algn="ctr" rtl="0">
              <a:lnSpc>
                <a:spcPct val="85000"/>
              </a:lnSpc>
              <a:spcBef>
                <a:spcPts val="0"/>
              </a:spcBef>
              <a:spcAft>
                <a:spcPts val="0"/>
              </a:spcAft>
              <a:buClr>
                <a:srgbClr val="000000"/>
              </a:buClr>
              <a:buSzPts val="1600"/>
              <a:buFont typeface="Arial"/>
              <a:buNone/>
            </a:pPr>
            <a:r>
              <a:rPr lang="en" sz="2000" dirty="0">
                <a:latin typeface="Roboto Slab"/>
                <a:ea typeface="Roboto Slab"/>
                <a:cs typeface="Roboto Slab"/>
                <a:sym typeface="Roboto Slab"/>
              </a:rPr>
              <a:t>                                                                  Swapnil patil(59)</a:t>
            </a:r>
          </a:p>
          <a:p>
            <a:pPr marL="0" marR="0" lvl="0" indent="0" algn="ctr" rtl="0">
              <a:lnSpc>
                <a:spcPct val="85000"/>
              </a:lnSpc>
              <a:spcBef>
                <a:spcPts val="0"/>
              </a:spcBef>
              <a:spcAft>
                <a:spcPts val="0"/>
              </a:spcAft>
              <a:buClr>
                <a:srgbClr val="000000"/>
              </a:buClr>
              <a:buSzPts val="1600"/>
              <a:buFont typeface="Arial"/>
              <a:buNone/>
            </a:pPr>
            <a:r>
              <a:rPr lang="en" sz="2000" dirty="0">
                <a:latin typeface="Roboto Slab"/>
                <a:ea typeface="Roboto Slab"/>
                <a:cs typeface="Roboto Slab"/>
                <a:sym typeface="Roboto Slab"/>
              </a:rPr>
              <a:t>                                                                    Komal Shinde(69)</a:t>
            </a:r>
          </a:p>
          <a:p>
            <a:pPr marL="0" marR="0" lvl="0" indent="0" algn="ctr" rtl="0">
              <a:lnSpc>
                <a:spcPct val="85000"/>
              </a:lnSpc>
              <a:spcBef>
                <a:spcPts val="0"/>
              </a:spcBef>
              <a:spcAft>
                <a:spcPts val="0"/>
              </a:spcAft>
              <a:buClr>
                <a:srgbClr val="000000"/>
              </a:buClr>
              <a:buSzPts val="1600"/>
              <a:buFont typeface="Arial"/>
              <a:buNone/>
            </a:pPr>
            <a:r>
              <a:rPr lang="en" sz="2000" dirty="0">
                <a:latin typeface="Roboto Slab"/>
                <a:ea typeface="Roboto Slab"/>
                <a:cs typeface="Roboto Slab"/>
                <a:sym typeface="Roboto Slab"/>
              </a:rPr>
              <a:t>                                                                    Devyani Ushir(75)</a:t>
            </a:r>
          </a:p>
          <a:p>
            <a:pPr marL="0" marR="0" lvl="0" indent="0" algn="ctr" rtl="0">
              <a:lnSpc>
                <a:spcPct val="85000"/>
              </a:lnSpc>
              <a:spcBef>
                <a:spcPts val="0"/>
              </a:spcBef>
              <a:spcAft>
                <a:spcPts val="0"/>
              </a:spcAft>
              <a:buClr>
                <a:srgbClr val="000000"/>
              </a:buClr>
              <a:buSzPts val="1600"/>
              <a:buFont typeface="Arial"/>
              <a:buNone/>
            </a:pPr>
            <a:r>
              <a:rPr lang="en" sz="2000" dirty="0">
                <a:latin typeface="Roboto Slab"/>
                <a:ea typeface="Roboto Slab"/>
                <a:cs typeface="Roboto Slab"/>
                <a:sym typeface="Roboto Slab"/>
              </a:rPr>
              <a:t>                                                                           Aditya Vhanmane(76)</a:t>
            </a:r>
          </a:p>
          <a:p>
            <a:pPr marL="0" marR="0" lvl="0" indent="0" rtl="0">
              <a:lnSpc>
                <a:spcPct val="85000"/>
              </a:lnSpc>
              <a:spcBef>
                <a:spcPts val="0"/>
              </a:spcBef>
              <a:spcAft>
                <a:spcPts val="0"/>
              </a:spcAft>
              <a:buClr>
                <a:srgbClr val="000000"/>
              </a:buClr>
              <a:buSzPts val="1600"/>
              <a:buFont typeface="Arial"/>
              <a:buNone/>
            </a:pPr>
            <a:r>
              <a:rPr lang="en" sz="2000" b="1" dirty="0">
                <a:latin typeface="Roboto Slab"/>
                <a:ea typeface="Roboto Slab"/>
                <a:cs typeface="Roboto Slab"/>
                <a:sym typeface="Roboto Slab"/>
              </a:rPr>
              <a:t>Guided By: prof. S. B. Bhorge</a:t>
            </a:r>
          </a:p>
        </p:txBody>
      </p:sp>
      <p:sp>
        <p:nvSpPr>
          <p:cNvPr id="147" name="Google Shape;147;p24"/>
          <p:cNvSpPr txBox="1"/>
          <p:nvPr/>
        </p:nvSpPr>
        <p:spPr>
          <a:xfrm>
            <a:off x="879614" y="383639"/>
            <a:ext cx="8526900" cy="551100"/>
          </a:xfrm>
          <a:prstGeom prst="rect">
            <a:avLst/>
          </a:prstGeom>
          <a:noFill/>
          <a:ln>
            <a:noFill/>
          </a:ln>
        </p:spPr>
        <p:txBody>
          <a:bodyPr spcFirstLastPara="1" wrap="square" lIns="91425" tIns="91425" rIns="91425" bIns="91425" anchor="t" anchorCtr="0">
            <a:spAutoFit/>
          </a:bodyPr>
          <a:lstStyle/>
          <a:p>
            <a:pPr marL="0" marR="0" lvl="0" indent="0" algn="ctr" rtl="0">
              <a:lnSpc>
                <a:spcPct val="85000"/>
              </a:lnSpc>
              <a:spcBef>
                <a:spcPts val="1300"/>
              </a:spcBef>
              <a:spcAft>
                <a:spcPts val="0"/>
              </a:spcAft>
              <a:buClr>
                <a:srgbClr val="000000"/>
              </a:buClr>
              <a:buSzPts val="2000"/>
              <a:buFont typeface="Arial"/>
              <a:buNone/>
            </a:pPr>
            <a:r>
              <a:rPr lang="en" sz="2800" b="0" i="0" u="none" strike="noStrike" cap="none" dirty="0">
                <a:solidFill>
                  <a:srgbClr val="000000"/>
                </a:solidFill>
                <a:latin typeface="Roboto Slab"/>
                <a:ea typeface="Roboto Slab"/>
                <a:cs typeface="Roboto Slab"/>
                <a:sym typeface="Roboto Slab"/>
              </a:rPr>
              <a:t>Vishwakarma Institute of Technology, Pune</a:t>
            </a:r>
            <a:endParaRPr sz="1100" b="0" i="0" u="none" strike="noStrike" cap="none" dirty="0">
              <a:solidFill>
                <a:srgbClr val="000000"/>
              </a:solidFill>
              <a:latin typeface="Roboto Slab"/>
              <a:ea typeface="Roboto Slab"/>
              <a:cs typeface="Roboto Slab"/>
              <a:sym typeface="Roboto Slab"/>
            </a:endParaRPr>
          </a:p>
        </p:txBody>
      </p:sp>
      <p:sp>
        <p:nvSpPr>
          <p:cNvPr id="148" name="Google Shape;148;p24"/>
          <p:cNvSpPr txBox="1"/>
          <p:nvPr/>
        </p:nvSpPr>
        <p:spPr>
          <a:xfrm>
            <a:off x="-169875" y="1056661"/>
            <a:ext cx="9206100" cy="553968"/>
          </a:xfrm>
          <a:prstGeom prst="rect">
            <a:avLst/>
          </a:prstGeom>
          <a:noFill/>
          <a:ln>
            <a:noFill/>
          </a:ln>
        </p:spPr>
        <p:txBody>
          <a:bodyPr spcFirstLastPara="1" wrap="square" lIns="91425" tIns="91425" rIns="91425" bIns="91425" anchor="b" anchorCtr="0">
            <a:spAutoFit/>
          </a:bodyPr>
          <a:lstStyle/>
          <a:p>
            <a:pPr marL="0" marR="0" lvl="0" indent="0" algn="ctr" rtl="0">
              <a:lnSpc>
                <a:spcPct val="120000"/>
              </a:lnSpc>
              <a:spcBef>
                <a:spcPts val="0"/>
              </a:spcBef>
              <a:spcAft>
                <a:spcPts val="0"/>
              </a:spcAft>
              <a:buClr>
                <a:srgbClr val="000000"/>
              </a:buClr>
              <a:buSzPts val="2400"/>
              <a:buFont typeface="Arial"/>
              <a:buNone/>
            </a:pPr>
            <a:r>
              <a:rPr lang="en-US" sz="2000" dirty="0"/>
              <a:t>EDI</a:t>
            </a:r>
            <a:endParaRPr sz="2000" dirty="0"/>
          </a:p>
        </p:txBody>
      </p:sp>
      <p:pic>
        <p:nvPicPr>
          <p:cNvPr id="149" name="Google Shape;149;p24" descr="VIT Pune - Info, Ranking, Cutoff &amp; Placements 2020 | College Pravesh"/>
          <p:cNvPicPr preferRelativeResize="0"/>
          <p:nvPr/>
        </p:nvPicPr>
        <p:blipFill rotWithShape="1">
          <a:blip r:embed="rId3">
            <a:alphaModFix/>
          </a:blip>
          <a:srcRect/>
          <a:stretch/>
        </p:blipFill>
        <p:spPr>
          <a:xfrm>
            <a:off x="39528" y="-13268"/>
            <a:ext cx="1220183" cy="1057883"/>
          </a:xfrm>
          <a:prstGeom prst="rect">
            <a:avLst/>
          </a:prstGeom>
          <a:noFill/>
          <a:ln>
            <a:noFill/>
          </a:ln>
        </p:spPr>
      </p:pic>
      <p:sp>
        <p:nvSpPr>
          <p:cNvPr id="150" name="Google Shape;150;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a:t>
            </a:fld>
            <a:endParaRPr/>
          </a:p>
        </p:txBody>
      </p:sp>
      <p:pic>
        <p:nvPicPr>
          <p:cNvPr id="2" name="Picture 1" descr="A Guide to Human Activity Recognition | by Shreyas Tripathi |  DataDrivenInvestor">
            <a:extLst>
              <a:ext uri="{FF2B5EF4-FFF2-40B4-BE49-F238E27FC236}">
                <a16:creationId xmlns:a16="http://schemas.microsoft.com/office/drawing/2014/main" id="{627922A4-F7BE-C00B-D0EA-FF54F51EA886}"/>
              </a:ext>
            </a:extLst>
          </p:cNvPr>
          <p:cNvPicPr>
            <a:picLocks noChangeAspect="1" noChangeArrowheads="1"/>
          </p:cNvPicPr>
          <p:nvPr/>
        </p:nvPicPr>
        <p:blipFill>
          <a:blip r:embed="rId4"/>
          <a:srcRect/>
          <a:stretch>
            <a:fillRect/>
          </a:stretch>
        </p:blipFill>
        <p:spPr bwMode="auto">
          <a:xfrm>
            <a:off x="1259711" y="2571750"/>
            <a:ext cx="3045589" cy="1657350"/>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0"/>
          <p:cNvSpPr txBox="1"/>
          <p:nvPr/>
        </p:nvSpPr>
        <p:spPr>
          <a:xfrm>
            <a:off x="192100" y="1471200"/>
            <a:ext cx="2888100" cy="2201100"/>
          </a:xfrm>
          <a:prstGeom prst="rect">
            <a:avLst/>
          </a:prstGeom>
          <a:noFill/>
          <a:ln>
            <a:noFill/>
          </a:ln>
        </p:spPr>
        <p:txBody>
          <a:bodyPr spcFirstLastPara="1" wrap="square" lIns="91425" tIns="91425" rIns="91425" bIns="91425" anchor="ctr" anchorCtr="0">
            <a:noAutofit/>
          </a:bodyPr>
          <a:lstStyle/>
          <a:p>
            <a:pPr marL="457200" marR="0" lvl="0" indent="-457200" algn="ctr" rtl="0">
              <a:lnSpc>
                <a:spcPct val="100000"/>
              </a:lnSpc>
              <a:spcBef>
                <a:spcPts val="0"/>
              </a:spcBef>
              <a:spcAft>
                <a:spcPts val="0"/>
              </a:spcAft>
              <a:buClr>
                <a:schemeClr val="lt1"/>
              </a:buClr>
              <a:buSzPts val="4000"/>
              <a:buFont typeface="Roboto Slab"/>
              <a:buChar char="❖"/>
            </a:pPr>
            <a:r>
              <a:rPr lang="en" sz="4000" b="0" i="0" u="none" strike="noStrike" cap="none" dirty="0">
                <a:solidFill>
                  <a:schemeClr val="lt1"/>
                </a:solidFill>
                <a:latin typeface="Roboto Slab"/>
                <a:ea typeface="Roboto Slab"/>
                <a:cs typeface="Roboto Slab"/>
                <a:sym typeface="Roboto Slab"/>
              </a:rPr>
              <a:t>Research Gap</a:t>
            </a:r>
            <a:endParaRPr sz="4000" b="0" i="0" u="none" strike="noStrike" cap="none" dirty="0">
              <a:solidFill>
                <a:schemeClr val="lt1"/>
              </a:solidFill>
              <a:latin typeface="Roboto Slab"/>
              <a:ea typeface="Roboto Slab"/>
              <a:cs typeface="Roboto Slab"/>
              <a:sym typeface="Roboto Slab"/>
            </a:endParaRPr>
          </a:p>
        </p:txBody>
      </p:sp>
      <p:sp>
        <p:nvSpPr>
          <p:cNvPr id="201" name="Google Shape;201;p30"/>
          <p:cNvSpPr/>
          <p:nvPr/>
        </p:nvSpPr>
        <p:spPr>
          <a:xfrm flipH="1">
            <a:off x="4145279" y="126665"/>
            <a:ext cx="4450079" cy="769500"/>
          </a:xfrm>
          <a:prstGeom prst="homePlate">
            <a:avLst>
              <a:gd name="adj" fmla="val 50000"/>
            </a:avLst>
          </a:prstGeom>
          <a:solidFill>
            <a:srgbClr val="FF9900"/>
          </a:soli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30"/>
          <p:cNvSpPr/>
          <p:nvPr/>
        </p:nvSpPr>
        <p:spPr>
          <a:xfrm flipH="1">
            <a:off x="4199545" y="1024074"/>
            <a:ext cx="4395814" cy="769500"/>
          </a:xfrm>
          <a:prstGeom prst="homePlate">
            <a:avLst>
              <a:gd name="adj" fmla="val 50000"/>
            </a:avLst>
          </a:prstGeom>
          <a:solidFill>
            <a:srgbClr val="6FA8DC"/>
          </a:solidFill>
          <a:ln w="9525" cap="flat" cmpd="sng">
            <a:solidFill>
              <a:srgbClr val="A4C2F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30"/>
          <p:cNvSpPr/>
          <p:nvPr/>
        </p:nvSpPr>
        <p:spPr>
          <a:xfrm flipH="1">
            <a:off x="4149000" y="2717675"/>
            <a:ext cx="4437900" cy="769500"/>
          </a:xfrm>
          <a:prstGeom prst="homePlate">
            <a:avLst>
              <a:gd name="adj" fmla="val 50000"/>
            </a:avLst>
          </a:prstGeom>
          <a:solidFill>
            <a:srgbClr val="C27BA0"/>
          </a:solidFill>
          <a:ln w="9525" cap="flat" cmpd="sng">
            <a:solidFill>
              <a:srgbClr val="D5A6B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30"/>
          <p:cNvSpPr/>
          <p:nvPr/>
        </p:nvSpPr>
        <p:spPr>
          <a:xfrm flipH="1">
            <a:off x="4148850" y="3702575"/>
            <a:ext cx="4437900" cy="769500"/>
          </a:xfrm>
          <a:prstGeom prst="homePlate">
            <a:avLst>
              <a:gd name="adj" fmla="val 50000"/>
            </a:avLst>
          </a:prstGeom>
          <a:solidFill>
            <a:srgbClr val="E06666"/>
          </a:solidFill>
          <a:ln w="9525" cap="flat" cmpd="sng">
            <a:solidFill>
              <a:srgbClr val="E0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30"/>
          <p:cNvSpPr txBox="1"/>
          <p:nvPr/>
        </p:nvSpPr>
        <p:spPr>
          <a:xfrm>
            <a:off x="4485474" y="3852112"/>
            <a:ext cx="4077692" cy="47702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US" sz="1900" b="1" i="0" u="none" strike="noStrike" cap="none" dirty="0">
                <a:solidFill>
                  <a:schemeClr val="lt1"/>
                </a:solidFill>
                <a:latin typeface="Roboto Slab"/>
                <a:ea typeface="Roboto Slab"/>
                <a:cs typeface="Roboto Slab"/>
                <a:sym typeface="Roboto Slab"/>
              </a:rPr>
              <a:t>CNN+LSTM</a:t>
            </a:r>
            <a:endParaRPr sz="1900" b="1" i="0" u="none" strike="noStrike" cap="none" dirty="0">
              <a:solidFill>
                <a:schemeClr val="lt1"/>
              </a:solidFill>
              <a:latin typeface="Roboto Slab"/>
              <a:ea typeface="Roboto Slab"/>
              <a:cs typeface="Roboto Slab"/>
              <a:sym typeface="Roboto Slab"/>
            </a:endParaRPr>
          </a:p>
        </p:txBody>
      </p:sp>
      <p:sp>
        <p:nvSpPr>
          <p:cNvPr id="206" name="Google Shape;206;p30"/>
          <p:cNvSpPr txBox="1"/>
          <p:nvPr/>
        </p:nvSpPr>
        <p:spPr>
          <a:xfrm>
            <a:off x="4353498" y="308791"/>
            <a:ext cx="4177477" cy="47702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US" sz="1900" b="1" dirty="0">
                <a:solidFill>
                  <a:schemeClr val="lt1"/>
                </a:solidFill>
                <a:latin typeface="Roboto Slab"/>
                <a:ea typeface="Roboto Slab"/>
                <a:cs typeface="Roboto Slab"/>
                <a:sym typeface="Roboto Slab"/>
              </a:rPr>
              <a:t>Single Frame Classification</a:t>
            </a:r>
            <a:endParaRPr sz="1900" b="1" i="0" u="none" strike="noStrike" cap="none" dirty="0">
              <a:solidFill>
                <a:schemeClr val="lt1"/>
              </a:solidFill>
              <a:latin typeface="Roboto Slab"/>
              <a:ea typeface="Roboto Slab"/>
              <a:cs typeface="Roboto Slab"/>
              <a:sym typeface="Roboto Slab"/>
            </a:endParaRPr>
          </a:p>
        </p:txBody>
      </p:sp>
      <p:sp>
        <p:nvSpPr>
          <p:cNvPr id="207" name="Google Shape;207;p30"/>
          <p:cNvSpPr txBox="1"/>
          <p:nvPr/>
        </p:nvSpPr>
        <p:spPr>
          <a:xfrm>
            <a:off x="4485474" y="1168463"/>
            <a:ext cx="4109885" cy="477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US" sz="1900" b="1" dirty="0">
                <a:solidFill>
                  <a:schemeClr val="lt1"/>
                </a:solidFill>
                <a:latin typeface="Roboto Slab"/>
                <a:ea typeface="Roboto Slab"/>
                <a:cs typeface="Roboto Slab"/>
                <a:sym typeface="Roboto Slab"/>
              </a:rPr>
              <a:t>Late Fusion Approach</a:t>
            </a:r>
            <a:endParaRPr sz="1900" b="1" i="0" u="none" strike="noStrike" cap="none" dirty="0">
              <a:solidFill>
                <a:schemeClr val="lt1"/>
              </a:solidFill>
              <a:latin typeface="Roboto Slab"/>
              <a:ea typeface="Roboto Slab"/>
              <a:cs typeface="Roboto Slab"/>
              <a:sym typeface="Roboto Slab"/>
            </a:endParaRPr>
          </a:p>
        </p:txBody>
      </p:sp>
      <p:sp>
        <p:nvSpPr>
          <p:cNvPr id="208" name="Google Shape;208;p30"/>
          <p:cNvSpPr txBox="1"/>
          <p:nvPr/>
        </p:nvSpPr>
        <p:spPr>
          <a:xfrm>
            <a:off x="4485475" y="2863913"/>
            <a:ext cx="4045500" cy="47702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US" sz="1900" b="1" dirty="0">
                <a:solidFill>
                  <a:schemeClr val="lt1"/>
                </a:solidFill>
                <a:latin typeface="Roboto Slab"/>
                <a:ea typeface="Roboto Slab"/>
                <a:cs typeface="Roboto Slab"/>
                <a:sym typeface="Roboto Slab"/>
              </a:rPr>
              <a:t>Using Pose Detection and LSTM</a:t>
            </a:r>
            <a:endParaRPr sz="1900" b="1" i="0" u="none" strike="noStrike" cap="none" dirty="0">
              <a:solidFill>
                <a:schemeClr val="lt1"/>
              </a:solidFill>
              <a:latin typeface="Roboto Slab"/>
              <a:ea typeface="Roboto Slab"/>
              <a:cs typeface="Roboto Slab"/>
              <a:sym typeface="Roboto Slab"/>
            </a:endParaRPr>
          </a:p>
        </p:txBody>
      </p:sp>
      <p:sp>
        <p:nvSpPr>
          <p:cNvPr id="209" name="Google Shape;209;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10</a:t>
            </a:fld>
            <a:endParaRPr>
              <a:solidFill>
                <a:srgbClr val="222222"/>
              </a:solidFill>
            </a:endParaRPr>
          </a:p>
        </p:txBody>
      </p:sp>
      <p:sp>
        <p:nvSpPr>
          <p:cNvPr id="2" name="Google Shape;201;p30">
            <a:extLst>
              <a:ext uri="{FF2B5EF4-FFF2-40B4-BE49-F238E27FC236}">
                <a16:creationId xmlns:a16="http://schemas.microsoft.com/office/drawing/2014/main" id="{2B27227C-037C-C39F-9AC5-FEB9F316E049}"/>
              </a:ext>
            </a:extLst>
          </p:cNvPr>
          <p:cNvSpPr/>
          <p:nvPr/>
        </p:nvSpPr>
        <p:spPr>
          <a:xfrm flipH="1">
            <a:off x="4148850" y="1900088"/>
            <a:ext cx="4437900" cy="769500"/>
          </a:xfrm>
          <a:prstGeom prst="homePlate">
            <a:avLst>
              <a:gd name="adj" fmla="val 50000"/>
            </a:avLst>
          </a:prstGeom>
          <a:solidFill>
            <a:srgbClr val="FF9900"/>
          </a:soli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900"/>
              <a:buFont typeface="Arial"/>
              <a:buNone/>
            </a:pPr>
            <a:r>
              <a:rPr lang="en-US" sz="2000" b="1" dirty="0">
                <a:solidFill>
                  <a:schemeClr val="bg1"/>
                </a:solidFill>
                <a:latin typeface="Roboto Slab"/>
                <a:ea typeface="Roboto Slab"/>
                <a:cs typeface="Roboto Slab"/>
                <a:sym typeface="Roboto Slab"/>
              </a:rPr>
              <a:t>  Early Fusion Approach</a:t>
            </a:r>
            <a:endParaRPr lang="en-US" sz="2000" b="1" i="0" u="none" strike="noStrike" cap="none" dirty="0">
              <a:solidFill>
                <a:schemeClr val="bg1"/>
              </a:solidFill>
              <a:latin typeface="Roboto Slab"/>
              <a:ea typeface="Roboto Slab"/>
              <a:cs typeface="Roboto Slab"/>
              <a:sym typeface="Roboto Slab"/>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1"/>
          <p:cNvSpPr txBox="1"/>
          <p:nvPr/>
        </p:nvSpPr>
        <p:spPr>
          <a:xfrm>
            <a:off x="192100" y="1471200"/>
            <a:ext cx="2888100" cy="2201100"/>
          </a:xfrm>
          <a:prstGeom prst="rect">
            <a:avLst/>
          </a:prstGeom>
          <a:noFill/>
          <a:ln>
            <a:noFill/>
          </a:ln>
        </p:spPr>
        <p:txBody>
          <a:bodyPr spcFirstLastPara="1" wrap="square" lIns="91425" tIns="91425" rIns="91425" bIns="91425" anchor="ctr" anchorCtr="0">
            <a:noAutofit/>
          </a:bodyPr>
          <a:lstStyle/>
          <a:p>
            <a:pPr marL="457200" marR="0" lvl="0" indent="-457200" algn="ctr" rtl="0">
              <a:lnSpc>
                <a:spcPct val="100000"/>
              </a:lnSpc>
              <a:spcBef>
                <a:spcPts val="0"/>
              </a:spcBef>
              <a:spcAft>
                <a:spcPts val="0"/>
              </a:spcAft>
              <a:buClr>
                <a:schemeClr val="lt1"/>
              </a:buClr>
              <a:buSzPts val="4000"/>
              <a:buFont typeface="Roboto Slab"/>
              <a:buChar char="❖"/>
            </a:pPr>
            <a:r>
              <a:rPr lang="en" sz="4000" b="0" i="0" u="none" strike="noStrike" cap="none">
                <a:solidFill>
                  <a:schemeClr val="lt1"/>
                </a:solidFill>
                <a:latin typeface="Roboto Slab"/>
                <a:ea typeface="Roboto Slab"/>
                <a:cs typeface="Roboto Slab"/>
                <a:sym typeface="Roboto Slab"/>
              </a:rPr>
              <a:t>Novelty</a:t>
            </a:r>
            <a:endParaRPr sz="4000" b="0" i="0" u="none" strike="noStrike" cap="none">
              <a:solidFill>
                <a:schemeClr val="lt1"/>
              </a:solidFill>
              <a:latin typeface="Roboto Slab"/>
              <a:ea typeface="Roboto Slab"/>
              <a:cs typeface="Roboto Slab"/>
              <a:sym typeface="Roboto Slab"/>
            </a:endParaRPr>
          </a:p>
        </p:txBody>
      </p:sp>
      <p:sp>
        <p:nvSpPr>
          <p:cNvPr id="215" name="Google Shape;215;p31"/>
          <p:cNvSpPr/>
          <p:nvPr/>
        </p:nvSpPr>
        <p:spPr>
          <a:xfrm flipH="1">
            <a:off x="4148850" y="654425"/>
            <a:ext cx="4437900" cy="769500"/>
          </a:xfrm>
          <a:prstGeom prst="homePlate">
            <a:avLst>
              <a:gd name="adj" fmla="val 50000"/>
            </a:avLst>
          </a:prstGeom>
          <a:solidFill>
            <a:srgbClr val="6FA8DC"/>
          </a:solidFill>
          <a:ln w="9525" cap="flat" cmpd="sng">
            <a:solidFill>
              <a:srgbClr val="A4C2F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31"/>
          <p:cNvSpPr/>
          <p:nvPr/>
        </p:nvSpPr>
        <p:spPr>
          <a:xfrm flipH="1">
            <a:off x="4148925" y="3729225"/>
            <a:ext cx="4439100" cy="769500"/>
          </a:xfrm>
          <a:prstGeom prst="homePlate">
            <a:avLst>
              <a:gd name="adj" fmla="val 50000"/>
            </a:avLst>
          </a:prstGeom>
          <a:solidFill>
            <a:srgbClr val="C27BA0"/>
          </a:solidFill>
          <a:ln w="9525" cap="flat" cmpd="sng">
            <a:solidFill>
              <a:srgbClr val="D5A6B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31"/>
          <p:cNvSpPr/>
          <p:nvPr/>
        </p:nvSpPr>
        <p:spPr>
          <a:xfrm flipH="1">
            <a:off x="4147650" y="2724275"/>
            <a:ext cx="4439100" cy="769500"/>
          </a:xfrm>
          <a:prstGeom prst="homePlate">
            <a:avLst>
              <a:gd name="adj" fmla="val 50000"/>
            </a:avLst>
          </a:prstGeom>
          <a:solidFill>
            <a:srgbClr val="E06666"/>
          </a:solidFill>
          <a:ln w="9525" cap="flat" cmpd="sng">
            <a:solidFill>
              <a:srgbClr val="E0666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31"/>
          <p:cNvSpPr/>
          <p:nvPr/>
        </p:nvSpPr>
        <p:spPr>
          <a:xfrm rot="10799303">
            <a:off x="4148925" y="1648807"/>
            <a:ext cx="4439100" cy="774300"/>
          </a:xfrm>
          <a:prstGeom prst="homePlate">
            <a:avLst>
              <a:gd name="adj" fmla="val 50000"/>
            </a:avLst>
          </a:prstGeom>
          <a:solidFill>
            <a:srgbClr val="6AA84F"/>
          </a:solid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31"/>
          <p:cNvSpPr txBox="1"/>
          <p:nvPr/>
        </p:nvSpPr>
        <p:spPr>
          <a:xfrm>
            <a:off x="4612100" y="2724475"/>
            <a:ext cx="4225200" cy="769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 sz="1900" b="1" dirty="0">
                <a:solidFill>
                  <a:schemeClr val="lt1"/>
                </a:solidFill>
                <a:latin typeface="Roboto Slab"/>
                <a:ea typeface="Roboto Slab"/>
                <a:cs typeface="Roboto Slab"/>
                <a:sym typeface="Roboto Slab"/>
              </a:rPr>
              <a:t>Li</a:t>
            </a:r>
            <a:r>
              <a:rPr lang="en" sz="1900" b="1" i="0" u="none" strike="noStrike" cap="none" dirty="0">
                <a:solidFill>
                  <a:schemeClr val="lt1"/>
                </a:solidFill>
                <a:latin typeface="Roboto Slab"/>
                <a:ea typeface="Roboto Slab"/>
                <a:cs typeface="Roboto Slab"/>
                <a:sym typeface="Roboto Slab"/>
              </a:rPr>
              <a:t>ghtweight system</a:t>
            </a:r>
            <a:r>
              <a:rPr lang="en" sz="1900" b="1" dirty="0">
                <a:solidFill>
                  <a:schemeClr val="lt1"/>
                </a:solidFill>
                <a:latin typeface="Roboto Slab"/>
                <a:ea typeface="Roboto Slab"/>
                <a:cs typeface="Roboto Slab"/>
                <a:sym typeface="Roboto Slab"/>
              </a:rPr>
              <a:t> with good accuracy</a:t>
            </a:r>
            <a:endParaRPr sz="1900" b="1" i="0" u="none" strike="noStrike" cap="none" dirty="0">
              <a:solidFill>
                <a:schemeClr val="lt1"/>
              </a:solidFill>
              <a:latin typeface="Roboto Slab"/>
              <a:ea typeface="Roboto Slab"/>
              <a:cs typeface="Roboto Slab"/>
              <a:sym typeface="Roboto Slab"/>
            </a:endParaRPr>
          </a:p>
        </p:txBody>
      </p:sp>
      <p:sp>
        <p:nvSpPr>
          <p:cNvPr id="220" name="Google Shape;220;p31"/>
          <p:cNvSpPr txBox="1"/>
          <p:nvPr/>
        </p:nvSpPr>
        <p:spPr>
          <a:xfrm>
            <a:off x="4509900" y="1741400"/>
            <a:ext cx="4020600" cy="477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 sz="1900" b="1" dirty="0">
                <a:solidFill>
                  <a:schemeClr val="lt1"/>
                </a:solidFill>
                <a:latin typeface="Roboto Slab"/>
                <a:ea typeface="Roboto Slab"/>
                <a:cs typeface="Roboto Slab"/>
                <a:sym typeface="Roboto Slab"/>
              </a:rPr>
              <a:t>Compilation of custom dataset </a:t>
            </a:r>
            <a:endParaRPr sz="1900" b="1" i="0" u="none" strike="noStrike" cap="none" dirty="0">
              <a:solidFill>
                <a:schemeClr val="lt1"/>
              </a:solidFill>
              <a:latin typeface="Roboto Slab"/>
              <a:ea typeface="Roboto Slab"/>
              <a:cs typeface="Roboto Slab"/>
              <a:sym typeface="Roboto Slab"/>
            </a:endParaRPr>
          </a:p>
        </p:txBody>
      </p:sp>
      <p:sp>
        <p:nvSpPr>
          <p:cNvPr id="221" name="Google Shape;221;p31"/>
          <p:cNvSpPr txBox="1"/>
          <p:nvPr/>
        </p:nvSpPr>
        <p:spPr>
          <a:xfrm>
            <a:off x="4409275" y="256315"/>
            <a:ext cx="4045500" cy="477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 sz="1900" b="1">
                <a:solidFill>
                  <a:schemeClr val="lt1"/>
                </a:solidFill>
                <a:latin typeface="Roboto Slab"/>
                <a:ea typeface="Roboto Slab"/>
                <a:cs typeface="Roboto Slab"/>
                <a:sym typeface="Roboto Slab"/>
              </a:rPr>
              <a:t>Real</a:t>
            </a:r>
            <a:endParaRPr sz="1900" b="1" i="0" u="none" strike="noStrike" cap="none">
              <a:solidFill>
                <a:schemeClr val="lt1"/>
              </a:solidFill>
              <a:latin typeface="Roboto Slab"/>
              <a:ea typeface="Roboto Slab"/>
              <a:cs typeface="Roboto Slab"/>
              <a:sym typeface="Roboto Slab"/>
            </a:endParaRPr>
          </a:p>
        </p:txBody>
      </p:sp>
      <p:sp>
        <p:nvSpPr>
          <p:cNvPr id="222" name="Google Shape;222;p31"/>
          <p:cNvSpPr txBox="1"/>
          <p:nvPr/>
        </p:nvSpPr>
        <p:spPr>
          <a:xfrm>
            <a:off x="4637875" y="694625"/>
            <a:ext cx="4045500" cy="76941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US" sz="1900" b="1" i="0" u="none" strike="noStrike" cap="none" dirty="0">
                <a:solidFill>
                  <a:schemeClr val="lt1"/>
                </a:solidFill>
                <a:latin typeface="Roboto Slab"/>
                <a:ea typeface="Roboto Slab"/>
                <a:cs typeface="Roboto Slab"/>
                <a:sym typeface="Roboto Slab"/>
              </a:rPr>
              <a:t>Accurate Reorganization of human actions</a:t>
            </a:r>
            <a:endParaRPr sz="1900" b="1" i="0" u="none" strike="noStrike" cap="none" dirty="0">
              <a:solidFill>
                <a:schemeClr val="lt1"/>
              </a:solidFill>
              <a:latin typeface="Roboto Slab"/>
              <a:ea typeface="Roboto Slab"/>
              <a:cs typeface="Roboto Slab"/>
              <a:sym typeface="Roboto Slab"/>
            </a:endParaRPr>
          </a:p>
        </p:txBody>
      </p:sp>
      <p:sp>
        <p:nvSpPr>
          <p:cNvPr id="223" name="Google Shape;223;p31"/>
          <p:cNvSpPr txBox="1"/>
          <p:nvPr/>
        </p:nvSpPr>
        <p:spPr>
          <a:xfrm>
            <a:off x="4625750" y="3731950"/>
            <a:ext cx="4045500" cy="47702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US" sz="1900" b="1" i="0" u="none" strike="noStrike" cap="none" dirty="0">
                <a:solidFill>
                  <a:schemeClr val="lt1"/>
                </a:solidFill>
                <a:latin typeface="Roboto Slab"/>
                <a:ea typeface="Roboto Slab"/>
                <a:cs typeface="Roboto Slab"/>
                <a:sym typeface="Roboto Slab"/>
              </a:rPr>
              <a:t>Well And Fine Accuracy</a:t>
            </a:r>
            <a:endParaRPr sz="1900" b="1" i="0" u="none" strike="noStrike" cap="none" dirty="0">
              <a:solidFill>
                <a:schemeClr val="lt1"/>
              </a:solidFill>
              <a:latin typeface="Roboto Slab"/>
              <a:ea typeface="Roboto Slab"/>
              <a:cs typeface="Roboto Slab"/>
              <a:sym typeface="Roboto Slab"/>
            </a:endParaRPr>
          </a:p>
        </p:txBody>
      </p:sp>
      <p:sp>
        <p:nvSpPr>
          <p:cNvPr id="224" name="Google Shape;224;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11</a:t>
            </a:fld>
            <a:endParaRPr dirty="0">
              <a:solidFill>
                <a:srgbClr val="22222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2"/>
          <p:cNvSpPr/>
          <p:nvPr/>
        </p:nvSpPr>
        <p:spPr>
          <a:xfrm>
            <a:off x="298150" y="-100"/>
            <a:ext cx="5917200" cy="5143500"/>
          </a:xfrm>
          <a:prstGeom prst="flowChartDelay">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32"/>
          <p:cNvSpPr txBox="1"/>
          <p:nvPr/>
        </p:nvSpPr>
        <p:spPr>
          <a:xfrm>
            <a:off x="-172290" y="2021184"/>
            <a:ext cx="5415000" cy="738900"/>
          </a:xfrm>
          <a:prstGeom prst="rect">
            <a:avLst/>
          </a:prstGeom>
          <a:noFill/>
          <a:ln>
            <a:noFill/>
          </a:ln>
        </p:spPr>
        <p:txBody>
          <a:bodyPr spcFirstLastPara="1" wrap="square" lIns="91425" tIns="91425" rIns="91425" bIns="91425" anchor="t" anchorCtr="0">
            <a:spAutoFit/>
          </a:bodyPr>
          <a:lstStyle/>
          <a:p>
            <a:pPr marL="457200" marR="0" lvl="0" indent="-425450" algn="ctr" rtl="0">
              <a:lnSpc>
                <a:spcPct val="100000"/>
              </a:lnSpc>
              <a:spcBef>
                <a:spcPts val="0"/>
              </a:spcBef>
              <a:spcAft>
                <a:spcPts val="0"/>
              </a:spcAft>
              <a:buClr>
                <a:schemeClr val="lt1"/>
              </a:buClr>
              <a:buSzPts val="3100"/>
              <a:buFont typeface="Roboto Slab"/>
              <a:buChar char="❖"/>
            </a:pPr>
            <a:r>
              <a:rPr lang="en" sz="3600" b="1" i="0" u="none" strike="noStrike" cap="none">
                <a:solidFill>
                  <a:srgbClr val="002060"/>
                </a:solidFill>
                <a:latin typeface="Roboto Slab"/>
                <a:ea typeface="Roboto Slab"/>
                <a:cs typeface="Roboto Slab"/>
                <a:sym typeface="Roboto Slab"/>
              </a:rPr>
              <a:t>METHODOLOGY</a:t>
            </a:r>
            <a:endParaRPr sz="3600" b="1" i="0" u="none" strike="noStrike" cap="none">
              <a:solidFill>
                <a:srgbClr val="002060"/>
              </a:solidFill>
              <a:latin typeface="Roboto Slab"/>
              <a:ea typeface="Roboto Slab"/>
              <a:cs typeface="Roboto Slab"/>
              <a:sym typeface="Roboto Slab"/>
            </a:endParaRPr>
          </a:p>
        </p:txBody>
      </p:sp>
      <p:sp>
        <p:nvSpPr>
          <p:cNvPr id="231" name="Google Shape;231;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12</a:t>
            </a:fld>
            <a:endParaRPr>
              <a:solidFill>
                <a:srgbClr val="22222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3"/>
          <p:cNvSpPr txBox="1">
            <a:spLocks noGrp="1"/>
          </p:cNvSpPr>
          <p:nvPr>
            <p:ph type="title"/>
          </p:nvPr>
        </p:nvSpPr>
        <p:spPr>
          <a:xfrm>
            <a:off x="1026550" y="484200"/>
            <a:ext cx="354420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sz="2800" b="1">
                <a:solidFill>
                  <a:schemeClr val="lt1"/>
                </a:solidFill>
              </a:rPr>
              <a:t>System Block Diagram</a:t>
            </a:r>
            <a:endParaRPr sz="2600">
              <a:solidFill>
                <a:schemeClr val="lt1"/>
              </a:solidFill>
            </a:endParaRPr>
          </a:p>
        </p:txBody>
      </p:sp>
      <p:sp>
        <p:nvSpPr>
          <p:cNvPr id="237" name="Google Shape;237;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13</a:t>
            </a:fld>
            <a:endParaRPr>
              <a:solidFill>
                <a:srgbClr val="222222"/>
              </a:solidFill>
            </a:endParaRPr>
          </a:p>
        </p:txBody>
      </p:sp>
      <p:pic>
        <p:nvPicPr>
          <p:cNvPr id="2" name="image1.png">
            <a:extLst>
              <a:ext uri="{FF2B5EF4-FFF2-40B4-BE49-F238E27FC236}">
                <a16:creationId xmlns:a16="http://schemas.microsoft.com/office/drawing/2014/main" id="{7FBBC630-32A8-57AF-6BA7-F7FAFEAAA978}"/>
              </a:ext>
            </a:extLst>
          </p:cNvPr>
          <p:cNvPicPr/>
          <p:nvPr/>
        </p:nvPicPr>
        <p:blipFill>
          <a:blip r:embed="rId3" cstate="print"/>
          <a:stretch>
            <a:fillRect/>
          </a:stretch>
        </p:blipFill>
        <p:spPr>
          <a:xfrm>
            <a:off x="1310640" y="1984680"/>
            <a:ext cx="6713220" cy="26746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4"/>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sz="2600"/>
              <a:t>Dataset Collection</a:t>
            </a:r>
            <a:endParaRPr sz="2600"/>
          </a:p>
        </p:txBody>
      </p:sp>
      <p:sp>
        <p:nvSpPr>
          <p:cNvPr id="244" name="Google Shape;244;p34"/>
          <p:cNvSpPr txBox="1">
            <a:spLocks noGrp="1"/>
          </p:cNvSpPr>
          <p:nvPr>
            <p:ph type="body" idx="1"/>
          </p:nvPr>
        </p:nvSpPr>
        <p:spPr>
          <a:xfrm>
            <a:off x="641475" y="1716800"/>
            <a:ext cx="4931100" cy="31587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1000"/>
              </a:spcBef>
              <a:spcAft>
                <a:spcPts val="0"/>
              </a:spcAft>
              <a:buSzPts val="1800"/>
              <a:buFont typeface="Roboto Slab"/>
              <a:buChar char="➔"/>
            </a:pPr>
            <a:r>
              <a:rPr lang="en" sz="1800" dirty="0">
                <a:latin typeface="Roboto Slab"/>
                <a:ea typeface="Roboto Slab"/>
                <a:cs typeface="Roboto Slab"/>
                <a:sym typeface="Roboto Slab"/>
              </a:rPr>
              <a:t>Clarity Dataset Creation</a:t>
            </a:r>
            <a:endParaRPr sz="1800" dirty="0">
              <a:latin typeface="Roboto Slab"/>
              <a:ea typeface="Roboto Slab"/>
              <a:cs typeface="Roboto Slab"/>
              <a:sym typeface="Roboto Slab"/>
            </a:endParaRPr>
          </a:p>
          <a:p>
            <a:pPr marL="457200" lvl="0" indent="-342900" algn="l" rtl="0">
              <a:lnSpc>
                <a:spcPct val="100000"/>
              </a:lnSpc>
              <a:spcBef>
                <a:spcPts val="1000"/>
              </a:spcBef>
              <a:spcAft>
                <a:spcPts val="0"/>
              </a:spcAft>
              <a:buSzPts val="1800"/>
              <a:buFont typeface="Roboto Slab"/>
              <a:buChar char="➔"/>
            </a:pPr>
            <a:r>
              <a:rPr lang="en-US" sz="1800" dirty="0">
                <a:effectLst/>
                <a:latin typeface="Times New Roman" panose="02020603050405020304" pitchFamily="18" charset="0"/>
                <a:ea typeface="Times New Roman" panose="02020603050405020304" pitchFamily="18" charset="0"/>
              </a:rPr>
              <a:t>UCF50 </a:t>
            </a:r>
            <a:r>
              <a:rPr lang="en" sz="1800" dirty="0">
                <a:effectLst/>
                <a:latin typeface="Roboto Slab"/>
                <a:ea typeface="Roboto Slab"/>
                <a:cs typeface="Roboto Slab"/>
                <a:sym typeface="Roboto Slab"/>
              </a:rPr>
              <a:t>Dataset</a:t>
            </a:r>
            <a:r>
              <a:rPr lang="en" sz="1800" dirty="0">
                <a:latin typeface="Roboto Slab"/>
                <a:ea typeface="Roboto Slab"/>
                <a:cs typeface="Roboto Slab"/>
                <a:sym typeface="Roboto Slab"/>
              </a:rPr>
              <a:t>, 50 Actions</a:t>
            </a:r>
          </a:p>
          <a:p>
            <a:pPr marL="457200" lvl="0" indent="-342900" algn="l" rtl="0">
              <a:lnSpc>
                <a:spcPct val="100000"/>
              </a:lnSpc>
              <a:spcBef>
                <a:spcPts val="1000"/>
              </a:spcBef>
              <a:spcAft>
                <a:spcPts val="0"/>
              </a:spcAft>
              <a:buSzPts val="1800"/>
              <a:buFont typeface="Roboto Slab"/>
              <a:buChar char="➔"/>
            </a:pPr>
            <a:r>
              <a:rPr lang="en" sz="1800" dirty="0">
                <a:latin typeface="Roboto Slab"/>
                <a:ea typeface="Roboto Slab"/>
                <a:cs typeface="Roboto Slab"/>
                <a:sym typeface="Roboto Slab"/>
              </a:rPr>
              <a:t>Extension of YouTube dataset, 11 Action Categories</a:t>
            </a:r>
          </a:p>
          <a:p>
            <a:pPr marL="457200" lvl="0" indent="-342900" algn="l" rtl="0">
              <a:lnSpc>
                <a:spcPct val="100000"/>
              </a:lnSpc>
              <a:spcBef>
                <a:spcPts val="1000"/>
              </a:spcBef>
              <a:spcAft>
                <a:spcPts val="0"/>
              </a:spcAft>
              <a:buSzPts val="1800"/>
              <a:buFont typeface="Roboto Slab"/>
              <a:buChar char="➔"/>
            </a:pPr>
            <a:r>
              <a:rPr lang="en" sz="1800" dirty="0">
                <a:latin typeface="Roboto Slab"/>
                <a:ea typeface="Roboto Slab"/>
                <a:cs typeface="Roboto Slab"/>
                <a:sym typeface="Roboto Slab"/>
              </a:rPr>
              <a:t>Provide the computer vision community</a:t>
            </a:r>
          </a:p>
          <a:p>
            <a:pPr marL="457200" lvl="0" indent="-342900" algn="l" rtl="0">
              <a:lnSpc>
                <a:spcPct val="100000"/>
              </a:lnSpc>
              <a:spcBef>
                <a:spcPts val="1000"/>
              </a:spcBef>
              <a:spcAft>
                <a:spcPts val="0"/>
              </a:spcAft>
              <a:buSzPts val="1800"/>
              <a:buFont typeface="Roboto Slab"/>
              <a:buChar char="➔"/>
            </a:pPr>
            <a:r>
              <a:rPr lang="en" sz="1800" dirty="0">
                <a:latin typeface="Roboto Slab"/>
                <a:ea typeface="Roboto Slab"/>
                <a:cs typeface="Roboto Slab"/>
                <a:sym typeface="Roboto Slab"/>
              </a:rPr>
              <a:t>For all the 50 categories, the videos are grouped into 25 groups per Action Categories</a:t>
            </a:r>
          </a:p>
          <a:p>
            <a:pPr marL="0" lvl="0" indent="0" algn="l" rtl="0">
              <a:lnSpc>
                <a:spcPct val="100000"/>
              </a:lnSpc>
              <a:spcBef>
                <a:spcPts val="1000"/>
              </a:spcBef>
              <a:spcAft>
                <a:spcPts val="1000"/>
              </a:spcAft>
              <a:buNone/>
            </a:pPr>
            <a:endParaRPr sz="1800" dirty="0">
              <a:solidFill>
                <a:schemeClr val="dk1"/>
              </a:solidFill>
              <a:latin typeface="Roboto Slab"/>
              <a:ea typeface="Roboto Slab"/>
              <a:cs typeface="Roboto Slab"/>
              <a:sym typeface="Roboto Slab"/>
            </a:endParaRPr>
          </a:p>
        </p:txBody>
      </p:sp>
      <p:sp>
        <p:nvSpPr>
          <p:cNvPr id="245" name="Google Shape;245;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14</a:t>
            </a:fld>
            <a:endParaRPr>
              <a:solidFill>
                <a:srgbClr val="222222"/>
              </a:solidFill>
            </a:endParaRPr>
          </a:p>
        </p:txBody>
      </p:sp>
      <p:sp>
        <p:nvSpPr>
          <p:cNvPr id="247" name="Google Shape;247;p34"/>
          <p:cNvSpPr txBox="1"/>
          <p:nvPr/>
        </p:nvSpPr>
        <p:spPr>
          <a:xfrm>
            <a:off x="6021158" y="2957450"/>
            <a:ext cx="3000000" cy="595004"/>
          </a:xfrm>
          <a:prstGeom prst="rect">
            <a:avLst/>
          </a:prstGeom>
          <a:noFill/>
          <a:ln>
            <a:noFill/>
          </a:ln>
        </p:spPr>
        <p:txBody>
          <a:bodyPr spcFirstLastPara="1" wrap="square" lIns="91425" tIns="91425" rIns="91425" bIns="91425" anchor="t" anchorCtr="0">
            <a:spAutoFit/>
          </a:bodyPr>
          <a:lstStyle/>
          <a:p>
            <a:pPr marL="457200" lvl="0" indent="0" algn="l" rtl="0">
              <a:spcBef>
                <a:spcPts val="1000"/>
              </a:spcBef>
              <a:spcAft>
                <a:spcPts val="1000"/>
              </a:spcAft>
              <a:buNone/>
            </a:pPr>
            <a:r>
              <a:rPr lang="en" sz="1000" b="1" dirty="0">
                <a:solidFill>
                  <a:schemeClr val="dk1"/>
                </a:solidFill>
                <a:latin typeface="Roboto Slab"/>
                <a:ea typeface="Roboto Slab"/>
                <a:cs typeface="Roboto Slab"/>
                <a:sym typeface="Roboto Slab"/>
              </a:rPr>
              <a:t>Fig.1. Dataset Creation</a:t>
            </a:r>
            <a:endParaRPr sz="1000" dirty="0"/>
          </a:p>
        </p:txBody>
      </p:sp>
      <p:pic>
        <p:nvPicPr>
          <p:cNvPr id="2" name="image11.png">
            <a:extLst>
              <a:ext uri="{FF2B5EF4-FFF2-40B4-BE49-F238E27FC236}">
                <a16:creationId xmlns:a16="http://schemas.microsoft.com/office/drawing/2014/main" id="{964C3500-F938-8D1D-1442-3BB5229E7BFB}"/>
              </a:ext>
            </a:extLst>
          </p:cNvPr>
          <p:cNvPicPr>
            <a:picLocks noChangeAspect="1"/>
          </p:cNvPicPr>
          <p:nvPr/>
        </p:nvPicPr>
        <p:blipFill>
          <a:blip r:embed="rId3" cstate="print"/>
          <a:stretch>
            <a:fillRect/>
          </a:stretch>
        </p:blipFill>
        <p:spPr>
          <a:xfrm>
            <a:off x="5758988" y="422775"/>
            <a:ext cx="3208800" cy="22733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7"/>
          <p:cNvSpPr txBox="1"/>
          <p:nvPr/>
        </p:nvSpPr>
        <p:spPr>
          <a:xfrm>
            <a:off x="1104400" y="1615025"/>
            <a:ext cx="1671900" cy="861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 sz="2200" b="1" i="0" u="none" strike="noStrike" cap="none">
                <a:solidFill>
                  <a:schemeClr val="lt1"/>
                </a:solidFill>
                <a:latin typeface="Roboto Slab"/>
                <a:ea typeface="Roboto Slab"/>
                <a:cs typeface="Roboto Slab"/>
                <a:sym typeface="Roboto Slab"/>
              </a:rPr>
              <a:t>Performance Metrics</a:t>
            </a:r>
            <a:endParaRPr sz="2200" b="1" i="0" u="none" strike="noStrike" cap="none">
              <a:solidFill>
                <a:schemeClr val="lt1"/>
              </a:solidFill>
              <a:latin typeface="Roboto Slab"/>
              <a:ea typeface="Roboto Slab"/>
              <a:cs typeface="Roboto Slab"/>
              <a:sym typeface="Roboto Slab"/>
            </a:endParaRPr>
          </a:p>
        </p:txBody>
      </p:sp>
      <p:sp>
        <p:nvSpPr>
          <p:cNvPr id="279" name="Google Shape;279;p37"/>
          <p:cNvSpPr/>
          <p:nvPr/>
        </p:nvSpPr>
        <p:spPr>
          <a:xfrm>
            <a:off x="320900" y="0"/>
            <a:ext cx="2869200" cy="5143500"/>
          </a:xfrm>
          <a:prstGeom prst="flowChartDelay">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37"/>
          <p:cNvSpPr txBox="1"/>
          <p:nvPr/>
        </p:nvSpPr>
        <p:spPr>
          <a:xfrm>
            <a:off x="271550" y="2065675"/>
            <a:ext cx="2766000" cy="1077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900"/>
              <a:buFont typeface="Arial"/>
              <a:buNone/>
            </a:pPr>
            <a:r>
              <a:rPr lang="en" sz="2900" b="0" i="0" u="none" strike="noStrike" cap="none">
                <a:solidFill>
                  <a:schemeClr val="lt1"/>
                </a:solidFill>
                <a:latin typeface="Roboto Slab"/>
                <a:ea typeface="Roboto Slab"/>
                <a:cs typeface="Roboto Slab"/>
                <a:sym typeface="Roboto Slab"/>
              </a:rPr>
              <a:t>Classification and Analysis:</a:t>
            </a:r>
            <a:endParaRPr sz="2900" b="0" i="0" u="none" strike="noStrike" cap="none">
              <a:solidFill>
                <a:schemeClr val="lt1"/>
              </a:solidFill>
              <a:latin typeface="Roboto Slab"/>
              <a:ea typeface="Roboto Slab"/>
              <a:cs typeface="Roboto Slab"/>
              <a:sym typeface="Roboto Slab"/>
            </a:endParaRPr>
          </a:p>
        </p:txBody>
      </p:sp>
      <p:sp>
        <p:nvSpPr>
          <p:cNvPr id="281" name="Google Shape;281;p37"/>
          <p:cNvSpPr txBox="1"/>
          <p:nvPr/>
        </p:nvSpPr>
        <p:spPr>
          <a:xfrm>
            <a:off x="4192958" y="123385"/>
            <a:ext cx="4279500" cy="488335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600"/>
              </a:spcBef>
              <a:spcAft>
                <a:spcPts val="0"/>
              </a:spcAft>
              <a:buClr>
                <a:srgbClr val="000000"/>
              </a:buClr>
              <a:buSzPts val="600"/>
              <a:buFont typeface="Arial"/>
              <a:buNone/>
            </a:pPr>
            <a:endParaRPr sz="2000" b="0" i="0" u="none" strike="noStrike" cap="none" dirty="0">
              <a:solidFill>
                <a:srgbClr val="222222"/>
              </a:solidFill>
              <a:latin typeface="Roboto Slab"/>
              <a:ea typeface="Roboto Slab"/>
              <a:cs typeface="Roboto Slab"/>
              <a:sym typeface="Roboto Slab"/>
            </a:endParaRPr>
          </a:p>
          <a:p>
            <a:pPr marL="457200" marR="0" lvl="0" indent="-355600" algn="l" rtl="0">
              <a:lnSpc>
                <a:spcPct val="100000"/>
              </a:lnSpc>
              <a:spcBef>
                <a:spcPts val="0"/>
              </a:spcBef>
              <a:spcAft>
                <a:spcPts val="0"/>
              </a:spcAft>
              <a:buClr>
                <a:srgbClr val="000000"/>
              </a:buClr>
              <a:buSzPts val="2000"/>
              <a:buFont typeface="Roboto Slab"/>
              <a:buChar char="➔"/>
            </a:pPr>
            <a:r>
              <a:rPr lang="en-US" sz="2000" b="0" i="0" u="none" strike="noStrike" cap="none" dirty="0">
                <a:solidFill>
                  <a:srgbClr val="000000"/>
                </a:solidFill>
                <a:latin typeface="Roboto Slab"/>
                <a:ea typeface="Roboto Slab"/>
                <a:cs typeface="Roboto Slab"/>
                <a:sym typeface="Roboto Slab"/>
              </a:rPr>
              <a:t>Accuracy</a:t>
            </a:r>
          </a:p>
          <a:p>
            <a:pPr marL="101600" marR="0" lvl="0" algn="l" rtl="0">
              <a:lnSpc>
                <a:spcPct val="100000"/>
              </a:lnSpc>
              <a:spcBef>
                <a:spcPts val="0"/>
              </a:spcBef>
              <a:spcAft>
                <a:spcPts val="0"/>
              </a:spcAft>
              <a:buClr>
                <a:srgbClr val="000000"/>
              </a:buClr>
              <a:buSzPts val="2000"/>
            </a:pPr>
            <a:endParaRPr lang="en-US" sz="2000" b="0" i="0" u="none" strike="noStrike" cap="none" dirty="0">
              <a:solidFill>
                <a:srgbClr val="000000"/>
              </a:solidFill>
              <a:latin typeface="Roboto Slab"/>
              <a:ea typeface="Roboto Slab"/>
              <a:cs typeface="Roboto Slab"/>
              <a:sym typeface="Roboto Slab"/>
            </a:endParaRPr>
          </a:p>
          <a:p>
            <a:pPr marL="742950" indent="-285750">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A =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𝑇𝑃</a:t>
            </a:r>
            <a:r>
              <a:rPr lang="en-US" sz="1800" dirty="0">
                <a:effectLst/>
                <a:latin typeface="Times New Roman" panose="02020603050405020304" pitchFamily="18" charset="0"/>
                <a:ea typeface="Times New Roman" panose="02020603050405020304" pitchFamily="18" charset="0"/>
              </a:rPr>
              <a:t> +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𝑇𝑁  </a:t>
            </a:r>
            <a:r>
              <a:rPr lang="en-US" sz="1800" b="1" dirty="0">
                <a:effectLst/>
                <a:latin typeface="Times New Roman" panose="02020603050405020304" pitchFamily="18" charset="0"/>
                <a:ea typeface="Times New Roman" panose="02020603050405020304" pitchFamily="18" charset="0"/>
              </a:rPr>
              <a:t>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   𝑇𝑃</a:t>
            </a:r>
            <a:r>
              <a:rPr lang="en-US" sz="1800" dirty="0">
                <a:effectLst/>
                <a:latin typeface="Times New Roman" panose="02020603050405020304" pitchFamily="18" charset="0"/>
                <a:ea typeface="Times New Roman" panose="02020603050405020304" pitchFamily="18" charset="0"/>
              </a:rPr>
              <a:t>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𝑇𝑁</a:t>
            </a:r>
            <a:r>
              <a:rPr lang="en-US" sz="1800" dirty="0">
                <a:effectLst/>
                <a:latin typeface="Times New Roman" panose="02020603050405020304" pitchFamily="18" charset="0"/>
                <a:ea typeface="Times New Roman" panose="02020603050405020304" pitchFamily="18" charset="0"/>
              </a:rPr>
              <a:t>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𝐹𝑃</a:t>
            </a:r>
            <a:r>
              <a:rPr lang="en-US" sz="1800" dirty="0">
                <a:effectLst/>
                <a:latin typeface="Times New Roman" panose="02020603050405020304" pitchFamily="18" charset="0"/>
                <a:ea typeface="Times New Roman" panose="02020603050405020304" pitchFamily="18" charset="0"/>
              </a:rPr>
              <a:t>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𝐹𝑁</a:t>
            </a:r>
            <a:r>
              <a:rPr lang="en-US" sz="1800" dirty="0">
                <a:effectLst/>
                <a:latin typeface="Times New Roman" panose="02020603050405020304" pitchFamily="18" charset="0"/>
                <a:ea typeface="Times New Roman" panose="02020603050405020304" pitchFamily="18" charset="0"/>
              </a:rPr>
              <a:t>   </a:t>
            </a:r>
          </a:p>
          <a:p>
            <a:pPr marL="457200" marR="0" lvl="0" indent="0" algn="l" rtl="0">
              <a:lnSpc>
                <a:spcPct val="100000"/>
              </a:lnSpc>
              <a:spcBef>
                <a:spcPts val="0"/>
              </a:spcBef>
              <a:spcAft>
                <a:spcPts val="0"/>
              </a:spcAft>
              <a:buNone/>
            </a:pPr>
            <a:r>
              <a:rPr lang="en" sz="2000" dirty="0">
                <a:latin typeface="Roboto Slab"/>
                <a:ea typeface="Roboto Slab"/>
                <a:cs typeface="Roboto Slab"/>
                <a:sym typeface="Roboto Slab"/>
              </a:rPr>
              <a:t>		</a:t>
            </a:r>
            <a:endParaRPr sz="2000" dirty="0">
              <a:latin typeface="Roboto Slab"/>
              <a:ea typeface="Roboto Slab"/>
              <a:cs typeface="Roboto Slab"/>
              <a:sym typeface="Roboto Slab"/>
            </a:endParaRPr>
          </a:p>
          <a:p>
            <a:pPr marL="457200" marR="0" lvl="0" indent="-355600" algn="l" rtl="0">
              <a:lnSpc>
                <a:spcPct val="100000"/>
              </a:lnSpc>
              <a:spcBef>
                <a:spcPts val="0"/>
              </a:spcBef>
              <a:spcAft>
                <a:spcPts val="0"/>
              </a:spcAft>
              <a:buClr>
                <a:srgbClr val="000000"/>
              </a:buClr>
              <a:buSzPts val="2000"/>
              <a:buFont typeface="Roboto Slab"/>
              <a:buChar char="➔"/>
            </a:pPr>
            <a:r>
              <a:rPr lang="en" sz="2000" dirty="0">
                <a:latin typeface="Roboto Slab"/>
                <a:ea typeface="Roboto Slab"/>
                <a:cs typeface="Roboto Slab"/>
                <a:sym typeface="Roboto Slab"/>
              </a:rPr>
              <a:t>Recall</a:t>
            </a:r>
            <a:r>
              <a:rPr lang="en" sz="2000" b="0" i="0" u="none" strike="noStrike" cap="none" dirty="0">
                <a:solidFill>
                  <a:srgbClr val="000000"/>
                </a:solidFill>
                <a:latin typeface="Roboto Slab"/>
                <a:ea typeface="Roboto Slab"/>
                <a:cs typeface="Roboto Slab"/>
                <a:sym typeface="Roboto Slab"/>
              </a:rPr>
              <a:t> </a:t>
            </a:r>
          </a:p>
          <a:p>
            <a:pPr marL="101600" marR="0" lvl="0" algn="l" rtl="0">
              <a:lnSpc>
                <a:spcPct val="100000"/>
              </a:lnSpc>
              <a:spcBef>
                <a:spcPts val="0"/>
              </a:spcBef>
              <a:spcAft>
                <a:spcPts val="0"/>
              </a:spcAft>
              <a:buClr>
                <a:srgbClr val="000000"/>
              </a:buClr>
              <a:buSzPts val="2000"/>
            </a:pPr>
            <a:endParaRPr sz="2000" b="0" i="0" u="none" strike="noStrike" cap="none" dirty="0">
              <a:solidFill>
                <a:srgbClr val="000000"/>
              </a:solidFill>
              <a:latin typeface="Roboto Slab"/>
              <a:ea typeface="Roboto Slab"/>
              <a:cs typeface="Roboto Slab"/>
              <a:sym typeface="Roboto Slab"/>
            </a:endParaRPr>
          </a:p>
          <a:p>
            <a:pPr marL="742950" marR="0" lvl="0" indent="-285750" algn="l" rtl="0">
              <a:lnSpc>
                <a:spcPct val="10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R =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𝑇𝑃 </a:t>
            </a:r>
            <a:r>
              <a:rPr lang="en-US" sz="1800" b="1" dirty="0">
                <a:effectLst/>
                <a:latin typeface="Cambria Math" panose="02040503050406030204" pitchFamily="18" charset="0"/>
                <a:ea typeface="Times New Roman" panose="02020603050405020304" pitchFamily="18" charset="0"/>
                <a:cs typeface="Cambria Math" panose="02040503050406030204" pitchFamily="18" charset="0"/>
              </a:rPr>
              <a:t>/</a:t>
            </a:r>
            <a:r>
              <a:rPr lang="en-US" sz="1800" dirty="0">
                <a:effectLst/>
                <a:latin typeface="Times New Roman" panose="02020603050405020304" pitchFamily="18" charset="0"/>
                <a:ea typeface="Times New Roman" panose="02020603050405020304" pitchFamily="18" charset="0"/>
              </a:rPr>
              <a:t>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𝑇𝑃</a:t>
            </a:r>
            <a:r>
              <a:rPr lang="en-US" sz="1800" dirty="0">
                <a:effectLst/>
                <a:latin typeface="Times New Roman" panose="02020603050405020304" pitchFamily="18" charset="0"/>
                <a:ea typeface="Times New Roman" panose="02020603050405020304" pitchFamily="18" charset="0"/>
              </a:rPr>
              <a:t> +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𝐹𝑁</a:t>
            </a:r>
          </a:p>
          <a:p>
            <a:pPr marL="457200" marR="0" lvl="0" algn="l" rtl="0">
              <a:lnSpc>
                <a:spcPct val="100000"/>
              </a:lnSpc>
              <a:spcBef>
                <a:spcPts val="0"/>
              </a:spcBef>
              <a:spcAft>
                <a:spcPts val="0"/>
              </a:spcAft>
            </a:pPr>
            <a:endParaRPr sz="2000" dirty="0">
              <a:latin typeface="Roboto Slab"/>
              <a:ea typeface="Roboto Slab"/>
              <a:cs typeface="Roboto Slab"/>
              <a:sym typeface="Roboto Slab"/>
            </a:endParaRPr>
          </a:p>
          <a:p>
            <a:pPr marL="457200" marR="0" lvl="0" indent="-355600" algn="l" rtl="0">
              <a:lnSpc>
                <a:spcPct val="100000"/>
              </a:lnSpc>
              <a:spcBef>
                <a:spcPts val="0"/>
              </a:spcBef>
              <a:spcAft>
                <a:spcPts val="0"/>
              </a:spcAft>
              <a:buSzPts val="2000"/>
              <a:buFont typeface="Roboto Slab"/>
              <a:buChar char="➔"/>
            </a:pPr>
            <a:r>
              <a:rPr lang="en" sz="2000" dirty="0">
                <a:latin typeface="Roboto Slab"/>
                <a:ea typeface="Roboto Slab"/>
                <a:cs typeface="Roboto Slab"/>
                <a:sym typeface="Roboto Slab"/>
              </a:rPr>
              <a:t>Precision</a:t>
            </a:r>
          </a:p>
          <a:p>
            <a:pPr marL="101600" marR="0" lvl="0" algn="l" rtl="0">
              <a:lnSpc>
                <a:spcPct val="100000"/>
              </a:lnSpc>
              <a:spcBef>
                <a:spcPts val="0"/>
              </a:spcBef>
              <a:spcAft>
                <a:spcPts val="0"/>
              </a:spcAft>
              <a:buSzPts val="2000"/>
            </a:pPr>
            <a:endParaRPr sz="2000" dirty="0">
              <a:latin typeface="Roboto Slab"/>
              <a:ea typeface="Roboto Slab"/>
              <a:cs typeface="Roboto Slab"/>
              <a:sym typeface="Roboto Slab"/>
            </a:endParaRPr>
          </a:p>
          <a:p>
            <a:pPr marL="742950" marR="0" lvl="0" indent="-285750" algn="l" rtl="0">
              <a:lnSpc>
                <a:spcPct val="100000"/>
              </a:lnSpc>
              <a:spcBef>
                <a:spcPts val="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P =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𝑇𝑃  </a:t>
            </a:r>
            <a:r>
              <a:rPr lang="en-US" sz="1800" b="1"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𝑇𝑃</a:t>
            </a:r>
            <a:r>
              <a:rPr lang="en-US" sz="1800" dirty="0">
                <a:effectLst/>
                <a:latin typeface="Times New Roman" panose="02020603050405020304" pitchFamily="18" charset="0"/>
                <a:ea typeface="Times New Roman" panose="02020603050405020304" pitchFamily="18" charset="0"/>
              </a:rPr>
              <a:t> + </a:t>
            </a:r>
            <a:r>
              <a:rPr lang="en-US" sz="1800" dirty="0">
                <a:effectLst/>
                <a:latin typeface="Cambria Math" panose="02040503050406030204" pitchFamily="18" charset="0"/>
                <a:ea typeface="Times New Roman" panose="02020603050405020304" pitchFamily="18" charset="0"/>
                <a:cs typeface="Cambria Math" panose="02040503050406030204" pitchFamily="18" charset="0"/>
              </a:rPr>
              <a:t>𝐹P</a:t>
            </a:r>
          </a:p>
          <a:p>
            <a:pPr marL="457200" marR="0" lvl="0" algn="l" rtl="0">
              <a:lnSpc>
                <a:spcPct val="100000"/>
              </a:lnSpc>
              <a:spcBef>
                <a:spcPts val="0"/>
              </a:spcBef>
              <a:spcAft>
                <a:spcPts val="0"/>
              </a:spcAft>
            </a:pPr>
            <a:endParaRPr sz="2000" dirty="0">
              <a:latin typeface="Roboto Slab"/>
              <a:ea typeface="Roboto Slab"/>
              <a:cs typeface="Roboto Slab"/>
              <a:sym typeface="Roboto Slab"/>
            </a:endParaRPr>
          </a:p>
          <a:p>
            <a:pPr marL="457200" lvl="0" indent="-355600" algn="l" rtl="0">
              <a:lnSpc>
                <a:spcPct val="100000"/>
              </a:lnSpc>
              <a:spcBef>
                <a:spcPts val="0"/>
              </a:spcBef>
              <a:spcAft>
                <a:spcPts val="0"/>
              </a:spcAft>
              <a:buSzPts val="2000"/>
              <a:buFont typeface="Roboto Slab"/>
              <a:buChar char="➔"/>
            </a:pPr>
            <a:r>
              <a:rPr lang="en" sz="2000" dirty="0">
                <a:latin typeface="Roboto Slab"/>
                <a:ea typeface="Roboto Slab"/>
                <a:cs typeface="Roboto Slab"/>
                <a:sym typeface="Roboto Slab"/>
              </a:rPr>
              <a:t>F- Score</a:t>
            </a:r>
          </a:p>
          <a:p>
            <a:pPr marL="0" marR="0" lvl="0" indent="0" algn="l" rtl="0">
              <a:lnSpc>
                <a:spcPct val="100000"/>
              </a:lnSpc>
              <a:spcBef>
                <a:spcPts val="1000"/>
              </a:spcBef>
              <a:spcAft>
                <a:spcPts val="0"/>
              </a:spcAft>
              <a:buClr>
                <a:srgbClr val="000000"/>
              </a:buClr>
              <a:buSzPts val="1800"/>
              <a:buFont typeface="Arial"/>
              <a:buNone/>
            </a:pPr>
            <a:endParaRPr sz="1800" b="0" i="0" u="none" strike="noStrike" cap="none" dirty="0">
              <a:solidFill>
                <a:srgbClr val="222222"/>
              </a:solidFill>
              <a:latin typeface="Roboto Slab"/>
              <a:ea typeface="Roboto Slab"/>
              <a:cs typeface="Roboto Slab"/>
              <a:sym typeface="Roboto Slab"/>
            </a:endParaRPr>
          </a:p>
        </p:txBody>
      </p:sp>
      <p:sp>
        <p:nvSpPr>
          <p:cNvPr id="282" name="Google Shape;282;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15</a:t>
            </a:fld>
            <a:endParaRPr>
              <a:solidFill>
                <a:srgbClr val="22222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8"/>
          <p:cNvSpPr txBox="1"/>
          <p:nvPr/>
        </p:nvSpPr>
        <p:spPr>
          <a:xfrm>
            <a:off x="1104400" y="1615025"/>
            <a:ext cx="1671900" cy="861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 sz="2200" b="1" i="0" u="none" strike="noStrike" cap="none">
                <a:solidFill>
                  <a:schemeClr val="lt1"/>
                </a:solidFill>
                <a:latin typeface="Roboto Slab"/>
                <a:ea typeface="Roboto Slab"/>
                <a:cs typeface="Roboto Slab"/>
                <a:sym typeface="Roboto Slab"/>
              </a:rPr>
              <a:t>Performance Metrics</a:t>
            </a:r>
            <a:endParaRPr sz="2200" b="1" i="0" u="none" strike="noStrike" cap="none">
              <a:solidFill>
                <a:schemeClr val="lt1"/>
              </a:solidFill>
              <a:latin typeface="Roboto Slab"/>
              <a:ea typeface="Roboto Slab"/>
              <a:cs typeface="Roboto Slab"/>
              <a:sym typeface="Roboto Slab"/>
            </a:endParaRPr>
          </a:p>
        </p:txBody>
      </p:sp>
      <p:sp>
        <p:nvSpPr>
          <p:cNvPr id="288" name="Google Shape;288;p38"/>
          <p:cNvSpPr/>
          <p:nvPr/>
        </p:nvSpPr>
        <p:spPr>
          <a:xfrm>
            <a:off x="320900" y="0"/>
            <a:ext cx="2869200" cy="5143500"/>
          </a:xfrm>
          <a:prstGeom prst="flowChartDelay">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38"/>
          <p:cNvSpPr txBox="1"/>
          <p:nvPr/>
        </p:nvSpPr>
        <p:spPr>
          <a:xfrm>
            <a:off x="424100" y="2035664"/>
            <a:ext cx="2766000" cy="107718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900"/>
              <a:buFont typeface="Arial"/>
              <a:buNone/>
            </a:pPr>
            <a:r>
              <a:rPr lang="en" sz="2900" b="0" i="0" u="none" strike="noStrike" cap="none" dirty="0">
                <a:solidFill>
                  <a:schemeClr val="lt1"/>
                </a:solidFill>
                <a:latin typeface="Roboto Slab"/>
                <a:ea typeface="Roboto Slab"/>
                <a:cs typeface="Roboto Slab"/>
                <a:sym typeface="Roboto Slab"/>
              </a:rPr>
              <a:t>Classification</a:t>
            </a:r>
          </a:p>
          <a:p>
            <a:pPr marL="0" marR="0" lvl="0" indent="0" algn="l" rtl="0">
              <a:lnSpc>
                <a:spcPct val="100000"/>
              </a:lnSpc>
              <a:spcBef>
                <a:spcPts val="0"/>
              </a:spcBef>
              <a:spcAft>
                <a:spcPts val="0"/>
              </a:spcAft>
              <a:buClr>
                <a:srgbClr val="000000"/>
              </a:buClr>
              <a:buSzPts val="2900"/>
              <a:buFont typeface="Arial"/>
              <a:buNone/>
            </a:pPr>
            <a:r>
              <a:rPr lang="en" sz="2900" dirty="0">
                <a:solidFill>
                  <a:schemeClr val="lt1"/>
                </a:solidFill>
                <a:latin typeface="Roboto Slab"/>
                <a:ea typeface="Roboto Slab"/>
                <a:cs typeface="Roboto Slab"/>
                <a:sym typeface="Roboto Slab"/>
              </a:rPr>
              <a:t>Accuracy</a:t>
            </a:r>
            <a:endParaRPr sz="2900" b="0" i="0" u="none" strike="noStrike" cap="none" dirty="0">
              <a:solidFill>
                <a:schemeClr val="lt1"/>
              </a:solidFill>
              <a:latin typeface="Roboto Slab"/>
              <a:ea typeface="Roboto Slab"/>
              <a:cs typeface="Roboto Slab"/>
              <a:sym typeface="Roboto Slab"/>
            </a:endParaRPr>
          </a:p>
        </p:txBody>
      </p:sp>
      <p:sp>
        <p:nvSpPr>
          <p:cNvPr id="291" name="Google Shape;291;p38"/>
          <p:cNvSpPr txBox="1"/>
          <p:nvPr/>
        </p:nvSpPr>
        <p:spPr>
          <a:xfrm>
            <a:off x="3794350" y="584075"/>
            <a:ext cx="3541200" cy="738633"/>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000000"/>
              </a:buClr>
              <a:buSzPts val="1800"/>
              <a:buFont typeface="Roboto Slab Medium"/>
              <a:buChar char="➔"/>
            </a:pPr>
            <a:r>
              <a:rPr lang="en" sz="1800" i="0" u="none" strike="noStrike" cap="none" dirty="0">
                <a:solidFill>
                  <a:srgbClr val="000000"/>
                </a:solidFill>
                <a:latin typeface="Roboto Slab Medium"/>
                <a:ea typeface="Roboto Slab Medium"/>
                <a:cs typeface="Roboto Slab Medium"/>
                <a:sym typeface="Roboto Slab Medium"/>
              </a:rPr>
              <a:t>Performance Evaluation I LSTM</a:t>
            </a:r>
            <a:endParaRPr sz="1800" i="0" u="none" strike="noStrike" cap="none" dirty="0">
              <a:solidFill>
                <a:srgbClr val="000000"/>
              </a:solidFill>
              <a:latin typeface="Roboto Slab Medium"/>
              <a:ea typeface="Roboto Slab Medium"/>
              <a:cs typeface="Roboto Slab Medium"/>
              <a:sym typeface="Roboto Slab Medium"/>
            </a:endParaRPr>
          </a:p>
        </p:txBody>
      </p:sp>
      <p:sp>
        <p:nvSpPr>
          <p:cNvPr id="292" name="Google Shape;292;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16</a:t>
            </a:fld>
            <a:endParaRPr>
              <a:solidFill>
                <a:srgbClr val="222222"/>
              </a:solidFill>
            </a:endParaRPr>
          </a:p>
        </p:txBody>
      </p:sp>
      <p:pic>
        <p:nvPicPr>
          <p:cNvPr id="4" name="Picture 3">
            <a:extLst>
              <a:ext uri="{FF2B5EF4-FFF2-40B4-BE49-F238E27FC236}">
                <a16:creationId xmlns:a16="http://schemas.microsoft.com/office/drawing/2014/main" id="{F65A4D5D-5406-DB64-B561-0D4F493E9325}"/>
              </a:ext>
            </a:extLst>
          </p:cNvPr>
          <p:cNvPicPr>
            <a:picLocks noChangeAspect="1"/>
          </p:cNvPicPr>
          <p:nvPr/>
        </p:nvPicPr>
        <p:blipFill>
          <a:blip r:embed="rId3"/>
          <a:stretch>
            <a:fillRect/>
          </a:stretch>
        </p:blipFill>
        <p:spPr>
          <a:xfrm>
            <a:off x="3731183" y="1519311"/>
            <a:ext cx="5289975" cy="2813538"/>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9"/>
          <p:cNvSpPr txBox="1"/>
          <p:nvPr/>
        </p:nvSpPr>
        <p:spPr>
          <a:xfrm>
            <a:off x="1104400" y="1615025"/>
            <a:ext cx="1671900" cy="861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 sz="2200" b="1" i="0" u="none" strike="noStrike" cap="none">
                <a:solidFill>
                  <a:schemeClr val="lt1"/>
                </a:solidFill>
                <a:latin typeface="Roboto Slab"/>
                <a:ea typeface="Roboto Slab"/>
                <a:cs typeface="Roboto Slab"/>
                <a:sym typeface="Roboto Slab"/>
              </a:rPr>
              <a:t>Performance Metrics</a:t>
            </a:r>
            <a:endParaRPr sz="2200" b="1" i="0" u="none" strike="noStrike" cap="none">
              <a:solidFill>
                <a:schemeClr val="lt1"/>
              </a:solidFill>
              <a:latin typeface="Roboto Slab"/>
              <a:ea typeface="Roboto Slab"/>
              <a:cs typeface="Roboto Slab"/>
              <a:sym typeface="Roboto Slab"/>
            </a:endParaRPr>
          </a:p>
        </p:txBody>
      </p:sp>
      <p:sp>
        <p:nvSpPr>
          <p:cNvPr id="298" name="Google Shape;298;p39"/>
          <p:cNvSpPr/>
          <p:nvPr/>
        </p:nvSpPr>
        <p:spPr>
          <a:xfrm>
            <a:off x="320900" y="0"/>
            <a:ext cx="2300100" cy="5143500"/>
          </a:xfrm>
          <a:prstGeom prst="flowChartDelay">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39"/>
          <p:cNvSpPr txBox="1"/>
          <p:nvPr/>
        </p:nvSpPr>
        <p:spPr>
          <a:xfrm>
            <a:off x="253201" y="2048560"/>
            <a:ext cx="2300100" cy="86174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900"/>
              <a:buFont typeface="Arial"/>
              <a:buNone/>
            </a:pPr>
            <a:r>
              <a:rPr lang="en" sz="2200" b="0" i="0" u="none" strike="noStrike" cap="none" dirty="0">
                <a:solidFill>
                  <a:schemeClr val="lt1"/>
                </a:solidFill>
                <a:latin typeface="Roboto Slab"/>
                <a:ea typeface="Roboto Slab"/>
                <a:cs typeface="Roboto Slab"/>
                <a:sym typeface="Roboto Slab"/>
              </a:rPr>
              <a:t>Performance</a:t>
            </a:r>
          </a:p>
          <a:p>
            <a:pPr marL="0" marR="0" lvl="0" indent="0" algn="ctr" rtl="0">
              <a:lnSpc>
                <a:spcPct val="100000"/>
              </a:lnSpc>
              <a:spcBef>
                <a:spcPts val="0"/>
              </a:spcBef>
              <a:spcAft>
                <a:spcPts val="0"/>
              </a:spcAft>
              <a:buClr>
                <a:srgbClr val="000000"/>
              </a:buClr>
              <a:buSzPts val="2900"/>
              <a:buFont typeface="Arial"/>
              <a:buNone/>
            </a:pPr>
            <a:r>
              <a:rPr lang="en" sz="2200" dirty="0">
                <a:solidFill>
                  <a:schemeClr val="lt1"/>
                </a:solidFill>
                <a:latin typeface="Roboto Slab"/>
                <a:ea typeface="Roboto Slab"/>
                <a:cs typeface="Roboto Slab"/>
                <a:sym typeface="Roboto Slab"/>
              </a:rPr>
              <a:t>Accuracy</a:t>
            </a:r>
            <a:endParaRPr sz="2200" b="0" i="0" u="none" strike="noStrike" cap="none" dirty="0">
              <a:solidFill>
                <a:schemeClr val="lt1"/>
              </a:solidFill>
              <a:latin typeface="Roboto Slab"/>
              <a:ea typeface="Roboto Slab"/>
              <a:cs typeface="Roboto Slab"/>
              <a:sym typeface="Roboto Slab"/>
            </a:endParaRPr>
          </a:p>
        </p:txBody>
      </p:sp>
      <p:sp>
        <p:nvSpPr>
          <p:cNvPr id="300" name="Google Shape;300;p39"/>
          <p:cNvSpPr txBox="1"/>
          <p:nvPr/>
        </p:nvSpPr>
        <p:spPr>
          <a:xfrm>
            <a:off x="3304100" y="3836025"/>
            <a:ext cx="5424600" cy="43110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600"/>
              <a:buFont typeface="Arial"/>
              <a:buNone/>
            </a:pPr>
            <a:endParaRPr sz="1600" b="0" i="0" u="none" strike="noStrike" cap="none">
              <a:solidFill>
                <a:srgbClr val="000000"/>
              </a:solidFill>
              <a:latin typeface="Roboto Slab"/>
              <a:ea typeface="Roboto Slab"/>
              <a:cs typeface="Roboto Slab"/>
              <a:sym typeface="Roboto Slab"/>
            </a:endParaRPr>
          </a:p>
        </p:txBody>
      </p:sp>
      <p:sp>
        <p:nvSpPr>
          <p:cNvPr id="301" name="Google Shape;301;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17</a:t>
            </a:fld>
            <a:endParaRPr>
              <a:solidFill>
                <a:srgbClr val="222222"/>
              </a:solidFill>
            </a:endParaRPr>
          </a:p>
        </p:txBody>
      </p:sp>
      <p:sp>
        <p:nvSpPr>
          <p:cNvPr id="302" name="Google Shape;302;p39"/>
          <p:cNvSpPr txBox="1"/>
          <p:nvPr/>
        </p:nvSpPr>
        <p:spPr>
          <a:xfrm>
            <a:off x="3429850" y="584075"/>
            <a:ext cx="3541200" cy="738633"/>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000000"/>
              </a:buClr>
              <a:buSzPts val="1800"/>
              <a:buChar char="➔"/>
            </a:pPr>
            <a:r>
              <a:rPr lang="en" sz="1800" b="1" i="0" u="none" strike="noStrike" cap="none" dirty="0">
                <a:solidFill>
                  <a:srgbClr val="000000"/>
                </a:solidFill>
              </a:rPr>
              <a:t>Performance Evaluation II LRCN</a:t>
            </a:r>
            <a:endParaRPr sz="1800" b="1" i="0" u="none" strike="noStrike" cap="none" dirty="0">
              <a:solidFill>
                <a:srgbClr val="000000"/>
              </a:solidFill>
            </a:endParaRPr>
          </a:p>
        </p:txBody>
      </p:sp>
      <p:pic>
        <p:nvPicPr>
          <p:cNvPr id="6" name="Picture 5">
            <a:extLst>
              <a:ext uri="{FF2B5EF4-FFF2-40B4-BE49-F238E27FC236}">
                <a16:creationId xmlns:a16="http://schemas.microsoft.com/office/drawing/2014/main" id="{004254FF-D3B4-E049-751D-9370ADCEFEC1}"/>
              </a:ext>
            </a:extLst>
          </p:cNvPr>
          <p:cNvPicPr>
            <a:picLocks noChangeAspect="1"/>
          </p:cNvPicPr>
          <p:nvPr/>
        </p:nvPicPr>
        <p:blipFill>
          <a:blip r:embed="rId3"/>
          <a:stretch>
            <a:fillRect/>
          </a:stretch>
        </p:blipFill>
        <p:spPr>
          <a:xfrm>
            <a:off x="3404500" y="1556615"/>
            <a:ext cx="5544345" cy="271051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0"/>
          <p:cNvSpPr/>
          <p:nvPr/>
        </p:nvSpPr>
        <p:spPr>
          <a:xfrm>
            <a:off x="402114" y="902029"/>
            <a:ext cx="286082" cy="286082"/>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40"/>
          <p:cNvSpPr txBox="1"/>
          <p:nvPr/>
        </p:nvSpPr>
        <p:spPr>
          <a:xfrm>
            <a:off x="851500" y="603100"/>
            <a:ext cx="2261100" cy="585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 sz="2600" b="1" i="0" u="none" strike="noStrike" cap="none">
                <a:solidFill>
                  <a:schemeClr val="dk1"/>
                </a:solidFill>
                <a:latin typeface="Roboto Slab"/>
                <a:ea typeface="Roboto Slab"/>
                <a:cs typeface="Roboto Slab"/>
                <a:sym typeface="Roboto Slab"/>
              </a:rPr>
              <a:t>Advantages </a:t>
            </a:r>
            <a:endParaRPr sz="2600" b="1" i="0" u="none" strike="noStrike" cap="none">
              <a:solidFill>
                <a:schemeClr val="dk1"/>
              </a:solidFill>
              <a:latin typeface="Roboto Slab"/>
              <a:ea typeface="Roboto Slab"/>
              <a:cs typeface="Roboto Slab"/>
              <a:sym typeface="Roboto Slab"/>
            </a:endParaRPr>
          </a:p>
        </p:txBody>
      </p:sp>
      <p:sp>
        <p:nvSpPr>
          <p:cNvPr id="310" name="Google Shape;310;p40"/>
          <p:cNvSpPr txBox="1"/>
          <p:nvPr/>
        </p:nvSpPr>
        <p:spPr>
          <a:xfrm>
            <a:off x="5109500" y="1702600"/>
            <a:ext cx="3745500" cy="738633"/>
          </a:xfrm>
          <a:prstGeom prst="rect">
            <a:avLst/>
          </a:prstGeom>
          <a:noFill/>
          <a:ln>
            <a:noFill/>
          </a:ln>
        </p:spPr>
        <p:txBody>
          <a:bodyPr spcFirstLastPara="1" wrap="square" lIns="91425" tIns="91425" rIns="91425" bIns="91425" anchor="t" anchorCtr="0">
            <a:spAutoFit/>
          </a:bodyPr>
          <a:lstStyle/>
          <a:p>
            <a:pPr marL="457200" marR="0" lvl="0" indent="-342900" algn="l" rtl="0">
              <a:lnSpc>
                <a:spcPct val="100000"/>
              </a:lnSpc>
              <a:spcBef>
                <a:spcPts val="0"/>
              </a:spcBef>
              <a:spcAft>
                <a:spcPts val="0"/>
              </a:spcAft>
              <a:buClr>
                <a:srgbClr val="000000"/>
              </a:buClr>
              <a:buSzPts val="1800"/>
              <a:buFont typeface="Roboto Slab"/>
              <a:buChar char="➔"/>
            </a:pPr>
            <a:r>
              <a:rPr lang="en" sz="1800" dirty="0">
                <a:latin typeface="Roboto Slab"/>
                <a:ea typeface="Roboto Slab"/>
                <a:cs typeface="Roboto Slab"/>
                <a:sym typeface="Roboto Slab"/>
              </a:rPr>
              <a:t>Not take Multiple Actions</a:t>
            </a:r>
            <a:endParaRPr sz="1800" dirty="0">
              <a:latin typeface="Roboto Slab"/>
              <a:ea typeface="Roboto Slab"/>
              <a:cs typeface="Roboto Slab"/>
              <a:sym typeface="Roboto Slab"/>
            </a:endParaRPr>
          </a:p>
          <a:p>
            <a:pPr marL="457200" marR="0" lvl="0" indent="-342900" algn="l" rtl="0">
              <a:lnSpc>
                <a:spcPct val="100000"/>
              </a:lnSpc>
              <a:spcBef>
                <a:spcPts val="0"/>
              </a:spcBef>
              <a:spcAft>
                <a:spcPts val="0"/>
              </a:spcAft>
              <a:buSzPts val="1800"/>
              <a:buFont typeface="Roboto Slab"/>
              <a:buChar char="➔"/>
            </a:pPr>
            <a:r>
              <a:rPr lang="en" sz="1800" dirty="0">
                <a:latin typeface="Roboto Slab"/>
                <a:ea typeface="Roboto Slab"/>
                <a:cs typeface="Roboto Slab"/>
                <a:sym typeface="Roboto Slab"/>
              </a:rPr>
              <a:t>Limited dataset</a:t>
            </a:r>
            <a:endParaRPr sz="1800" dirty="0">
              <a:latin typeface="Roboto Slab"/>
              <a:ea typeface="Roboto Slab"/>
              <a:cs typeface="Roboto Slab"/>
              <a:sym typeface="Roboto Slab"/>
            </a:endParaRPr>
          </a:p>
        </p:txBody>
      </p:sp>
      <p:sp>
        <p:nvSpPr>
          <p:cNvPr id="311" name="Google Shape;311;p40"/>
          <p:cNvSpPr txBox="1"/>
          <p:nvPr/>
        </p:nvSpPr>
        <p:spPr>
          <a:xfrm>
            <a:off x="769850" y="1702600"/>
            <a:ext cx="3745500" cy="3318827"/>
          </a:xfrm>
          <a:prstGeom prst="rect">
            <a:avLst/>
          </a:prstGeom>
          <a:noFill/>
          <a:ln>
            <a:noFill/>
          </a:ln>
        </p:spPr>
        <p:txBody>
          <a:bodyPr spcFirstLastPara="1" wrap="square" lIns="91425" tIns="91425" rIns="91425" bIns="91425" anchor="t" anchorCtr="0">
            <a:spAutoFit/>
          </a:bodyPr>
          <a:lstStyle/>
          <a:p>
            <a:pPr marL="457200" indent="-342900">
              <a:buSzPts val="1800"/>
              <a:buFont typeface="Roboto Slab"/>
              <a:buChar char="➔"/>
            </a:pPr>
            <a:r>
              <a:rPr lang="en-US" sz="1800" dirty="0"/>
              <a:t>Calculate a predictive model that can recognize a person ‘s activity.</a:t>
            </a:r>
            <a:endParaRPr sz="1800" b="0" i="0" u="none" strike="noStrike" cap="none" dirty="0">
              <a:solidFill>
                <a:srgbClr val="000000"/>
              </a:solidFill>
              <a:latin typeface="Roboto Slab"/>
              <a:ea typeface="Roboto Slab"/>
              <a:cs typeface="Roboto Slab"/>
              <a:sym typeface="Roboto Slab"/>
            </a:endParaRPr>
          </a:p>
          <a:p>
            <a:pPr marL="457200" indent="-342900">
              <a:spcBef>
                <a:spcPts val="1000"/>
              </a:spcBef>
              <a:buSzPts val="1800"/>
              <a:buFont typeface="Roboto Slab"/>
              <a:buChar char="➔"/>
            </a:pPr>
            <a:r>
              <a:rPr lang="en-US" sz="1800" dirty="0"/>
              <a:t>Discover Activity patterns </a:t>
            </a:r>
          </a:p>
          <a:p>
            <a:pPr marL="457200" marR="0" lvl="0" indent="-342900" algn="l" rtl="0">
              <a:lnSpc>
                <a:spcPct val="100000"/>
              </a:lnSpc>
              <a:spcBef>
                <a:spcPts val="1000"/>
              </a:spcBef>
              <a:spcAft>
                <a:spcPts val="0"/>
              </a:spcAft>
              <a:buClr>
                <a:srgbClr val="000000"/>
              </a:buClr>
              <a:buSzPts val="1800"/>
              <a:buFont typeface="Roboto Slab"/>
              <a:buChar char="➔"/>
            </a:pPr>
            <a:r>
              <a:rPr lang="en" sz="1800" b="0" i="0" u="none" strike="noStrike" cap="none" dirty="0">
                <a:solidFill>
                  <a:srgbClr val="000000"/>
                </a:solidFill>
                <a:latin typeface="Roboto Slab"/>
                <a:ea typeface="Roboto Slab"/>
                <a:cs typeface="Roboto Slab"/>
                <a:sym typeface="Roboto Slab"/>
              </a:rPr>
              <a:t>Cost effective</a:t>
            </a:r>
          </a:p>
          <a:p>
            <a:pPr marL="457200" indent="-342900">
              <a:spcBef>
                <a:spcPts val="1000"/>
              </a:spcBef>
              <a:buSzPts val="1800"/>
              <a:buFont typeface="Roboto Slab"/>
              <a:buChar char="➔"/>
            </a:pPr>
            <a:r>
              <a:rPr lang="en-US" sz="1800" dirty="0"/>
              <a:t>Analyze the activity of a person from the information collection by different  devices </a:t>
            </a:r>
            <a:endParaRPr sz="1800" b="0" i="0" u="none" strike="noStrike" cap="none" dirty="0">
              <a:solidFill>
                <a:srgbClr val="000000"/>
              </a:solidFill>
              <a:latin typeface="Roboto Slab"/>
              <a:ea typeface="Roboto Slab"/>
              <a:cs typeface="Roboto Slab"/>
              <a:sym typeface="Roboto Slab"/>
            </a:endParaRPr>
          </a:p>
          <a:p>
            <a:pPr marL="457200" marR="0" lvl="0" indent="0" algn="l" rtl="0">
              <a:lnSpc>
                <a:spcPct val="100000"/>
              </a:lnSpc>
              <a:spcBef>
                <a:spcPts val="1000"/>
              </a:spcBef>
              <a:spcAft>
                <a:spcPts val="1000"/>
              </a:spcAft>
              <a:buClr>
                <a:srgbClr val="000000"/>
              </a:buClr>
              <a:buSzPts val="1500"/>
              <a:buFont typeface="Arial"/>
              <a:buNone/>
            </a:pPr>
            <a:endParaRPr sz="1800" b="0" i="0" u="none" strike="noStrike" cap="none" dirty="0">
              <a:solidFill>
                <a:srgbClr val="000000"/>
              </a:solidFill>
              <a:latin typeface="Roboto Slab"/>
              <a:ea typeface="Roboto Slab"/>
              <a:cs typeface="Roboto Slab"/>
              <a:sym typeface="Roboto Slab"/>
            </a:endParaRPr>
          </a:p>
        </p:txBody>
      </p:sp>
      <p:sp>
        <p:nvSpPr>
          <p:cNvPr id="312" name="Google Shape;312;p40"/>
          <p:cNvSpPr txBox="1"/>
          <p:nvPr/>
        </p:nvSpPr>
        <p:spPr>
          <a:xfrm>
            <a:off x="5068675" y="603100"/>
            <a:ext cx="2036100" cy="585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 sz="2600" b="1" i="0" u="none" strike="noStrike" cap="none">
                <a:solidFill>
                  <a:schemeClr val="dk1"/>
                </a:solidFill>
                <a:latin typeface="Roboto Slab"/>
                <a:ea typeface="Roboto Slab"/>
                <a:cs typeface="Roboto Slab"/>
                <a:sym typeface="Roboto Slab"/>
              </a:rPr>
              <a:t>Limitations</a:t>
            </a:r>
            <a:endParaRPr sz="2600" b="1" i="0" u="none" strike="noStrike" cap="none">
              <a:solidFill>
                <a:schemeClr val="dk1"/>
              </a:solidFill>
              <a:latin typeface="Roboto Slab"/>
              <a:ea typeface="Roboto Slab"/>
              <a:cs typeface="Roboto Slab"/>
              <a:sym typeface="Roboto Slab"/>
            </a:endParaRPr>
          </a:p>
        </p:txBody>
      </p:sp>
      <p:sp>
        <p:nvSpPr>
          <p:cNvPr id="313" name="Google Shape;313;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18</a:t>
            </a:fld>
            <a:endParaRPr>
              <a:solidFill>
                <a:srgbClr val="22222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41"/>
          <p:cNvSpPr/>
          <p:nvPr/>
        </p:nvSpPr>
        <p:spPr>
          <a:xfrm>
            <a:off x="0" y="20400"/>
            <a:ext cx="3480000" cy="5143500"/>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41"/>
          <p:cNvSpPr/>
          <p:nvPr/>
        </p:nvSpPr>
        <p:spPr>
          <a:xfrm rot="-5400000">
            <a:off x="-758175" y="911375"/>
            <a:ext cx="5149500" cy="3327000"/>
          </a:xfrm>
          <a:prstGeom prst="triangle">
            <a:avLst>
              <a:gd name="adj" fmla="val 50457"/>
            </a:avLst>
          </a:prstGeom>
          <a:solidFill>
            <a:srgbClr val="38761D"/>
          </a:solid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41"/>
          <p:cNvSpPr txBox="1"/>
          <p:nvPr/>
        </p:nvSpPr>
        <p:spPr>
          <a:xfrm>
            <a:off x="1245025" y="2294700"/>
            <a:ext cx="33270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FFFFFF"/>
                </a:solidFill>
                <a:latin typeface="Roboto Slab"/>
                <a:ea typeface="Roboto Slab"/>
                <a:cs typeface="Roboto Slab"/>
                <a:sym typeface="Roboto Slab"/>
              </a:rPr>
              <a:t>Conclusion</a:t>
            </a:r>
            <a:endParaRPr sz="2400" b="1" i="0" u="none" strike="noStrike" cap="none">
              <a:solidFill>
                <a:srgbClr val="FFFFFF"/>
              </a:solidFill>
              <a:latin typeface="Roboto Slab"/>
              <a:ea typeface="Roboto Slab"/>
              <a:cs typeface="Roboto Slab"/>
              <a:sym typeface="Roboto Slab"/>
            </a:endParaRPr>
          </a:p>
        </p:txBody>
      </p:sp>
      <p:sp>
        <p:nvSpPr>
          <p:cNvPr id="321" name="Google Shape;321;p41"/>
          <p:cNvSpPr txBox="1"/>
          <p:nvPr/>
        </p:nvSpPr>
        <p:spPr>
          <a:xfrm>
            <a:off x="3867900" y="495150"/>
            <a:ext cx="4388400" cy="3447067"/>
          </a:xfrm>
          <a:prstGeom prst="rect">
            <a:avLst/>
          </a:prstGeom>
          <a:noFill/>
          <a:ln>
            <a:noFill/>
          </a:ln>
        </p:spPr>
        <p:txBody>
          <a:bodyPr spcFirstLastPara="1" wrap="square" lIns="91425" tIns="91425" rIns="91425" bIns="91425" anchor="t" anchorCtr="0">
            <a:spAutoFit/>
          </a:bodyPr>
          <a:lstStyle/>
          <a:p>
            <a:pPr marL="457200" marR="0" lvl="0" indent="0" algn="l" rtl="0">
              <a:lnSpc>
                <a:spcPct val="100000"/>
              </a:lnSpc>
              <a:spcBef>
                <a:spcPts val="0"/>
              </a:spcBef>
              <a:spcAft>
                <a:spcPts val="0"/>
              </a:spcAft>
              <a:buClr>
                <a:srgbClr val="000000"/>
              </a:buClr>
              <a:buSzPts val="1700"/>
              <a:buFont typeface="Arial"/>
              <a:buNone/>
            </a:pPr>
            <a:endParaRPr sz="1700" b="1" i="0" u="none" strike="noStrike" cap="none" dirty="0">
              <a:solidFill>
                <a:schemeClr val="tx2">
                  <a:lumMod val="10000"/>
                </a:schemeClr>
              </a:solidFill>
              <a:latin typeface="Roboto Slab"/>
              <a:ea typeface="Roboto Slab"/>
              <a:cs typeface="Roboto Slab"/>
              <a:sym typeface="Roboto Slab"/>
            </a:endParaRPr>
          </a:p>
          <a:p>
            <a:pPr marL="457200" marR="0" lvl="0" indent="-336550" algn="l" rtl="0">
              <a:lnSpc>
                <a:spcPct val="100000"/>
              </a:lnSpc>
              <a:spcBef>
                <a:spcPts val="0"/>
              </a:spcBef>
              <a:spcAft>
                <a:spcPts val="0"/>
              </a:spcAft>
              <a:buClr>
                <a:srgbClr val="000000"/>
              </a:buClr>
              <a:buSzPts val="1700"/>
              <a:buFont typeface="Roboto Slab"/>
              <a:buChar char="➔"/>
            </a:pPr>
            <a:r>
              <a:rPr lang="en-IN" sz="1600" b="1" dirty="0">
                <a:solidFill>
                  <a:schemeClr val="tx2">
                    <a:lumMod val="10000"/>
                  </a:schemeClr>
                </a:solidFill>
                <a:latin typeface="Times New Roman" panose="02020603050405020304" pitchFamily="18" charset="0"/>
                <a:cs typeface="Times New Roman" pitchFamily="18" charset="0"/>
              </a:rPr>
              <a:t>Human Activity Recognition  is quite useful and effective for solving a variety of application ,Whether it would be surveillance , monitoring , or aiding the elderly and blind people etc. </a:t>
            </a:r>
            <a:endParaRPr sz="1600" b="1" dirty="0">
              <a:solidFill>
                <a:schemeClr val="tx2">
                  <a:lumMod val="10000"/>
                </a:schemeClr>
              </a:solidFill>
              <a:latin typeface="Times New Roman" panose="02020603050405020304" pitchFamily="18" charset="0"/>
              <a:ea typeface="Roboto Slab"/>
              <a:cs typeface="Times New Roman" panose="02020603050405020304" pitchFamily="18" charset="0"/>
              <a:sym typeface="Roboto Slab"/>
            </a:endParaRPr>
          </a:p>
          <a:p>
            <a:pPr marL="457200" lvl="0" indent="0" algn="l" rtl="0">
              <a:spcBef>
                <a:spcPts val="0"/>
              </a:spcBef>
              <a:spcAft>
                <a:spcPts val="0"/>
              </a:spcAft>
              <a:buNone/>
            </a:pPr>
            <a:endParaRPr sz="1700" b="1" dirty="0">
              <a:latin typeface="Roboto Slab"/>
              <a:ea typeface="Roboto Slab"/>
              <a:cs typeface="Roboto Slab"/>
              <a:sym typeface="Roboto Slab"/>
            </a:endParaRPr>
          </a:p>
          <a:p>
            <a:pPr marL="457200" lvl="0" indent="-336550" algn="l" rtl="0">
              <a:spcBef>
                <a:spcPts val="0"/>
              </a:spcBef>
              <a:spcAft>
                <a:spcPts val="0"/>
              </a:spcAft>
              <a:buSzPts val="1700"/>
              <a:buFont typeface="Roboto Slab"/>
              <a:buChar char="➔"/>
            </a:pPr>
            <a:r>
              <a:rPr lang="en-IN" sz="1600" b="1" dirty="0">
                <a:solidFill>
                  <a:schemeClr val="tx2">
                    <a:lumMod val="10000"/>
                  </a:schemeClr>
                </a:solidFill>
                <a:latin typeface="Times New Roman" pitchFamily="18" charset="0"/>
                <a:cs typeface="Times New Roman" pitchFamily="18" charset="0"/>
              </a:rPr>
              <a:t>This not only provide additional comfort  to the end-users but also can be deployed into different organization in order to reduce the employee workload</a:t>
            </a:r>
            <a:r>
              <a:rPr lang="en-IN" sz="1600" dirty="0">
                <a:solidFill>
                  <a:schemeClr val="tx1"/>
                </a:solidFill>
                <a:latin typeface="Times New Roman" pitchFamily="18" charset="0"/>
                <a:cs typeface="Times New Roman" pitchFamily="18" charset="0"/>
              </a:rPr>
              <a:t>.</a:t>
            </a:r>
            <a:endParaRPr sz="1600" b="1" dirty="0">
              <a:latin typeface="Roboto Slab"/>
              <a:ea typeface="Roboto Slab"/>
              <a:cs typeface="Roboto Slab"/>
              <a:sym typeface="Roboto Slab"/>
            </a:endParaRPr>
          </a:p>
          <a:p>
            <a:pPr marL="0" lvl="0" indent="0" algn="l" rtl="0">
              <a:spcBef>
                <a:spcPts val="0"/>
              </a:spcBef>
              <a:spcAft>
                <a:spcPts val="0"/>
              </a:spcAft>
              <a:buNone/>
            </a:pPr>
            <a:endParaRPr sz="1700" b="1" dirty="0">
              <a:latin typeface="Roboto Slab"/>
              <a:ea typeface="Roboto Slab"/>
              <a:cs typeface="Roboto Slab"/>
              <a:sym typeface="Roboto Slab"/>
            </a:endParaRPr>
          </a:p>
          <a:p>
            <a:pPr marL="0" marR="0" lvl="0" indent="0" algn="l" rtl="0">
              <a:lnSpc>
                <a:spcPct val="100000"/>
              </a:lnSpc>
              <a:spcBef>
                <a:spcPts val="0"/>
              </a:spcBef>
              <a:spcAft>
                <a:spcPts val="0"/>
              </a:spcAft>
              <a:buNone/>
            </a:pPr>
            <a:endParaRPr sz="1700" b="1" dirty="0">
              <a:latin typeface="Roboto Slab"/>
              <a:ea typeface="Roboto Slab"/>
              <a:cs typeface="Roboto Slab"/>
              <a:sym typeface="Roboto Slab"/>
            </a:endParaRPr>
          </a:p>
        </p:txBody>
      </p:sp>
      <p:sp>
        <p:nvSpPr>
          <p:cNvPr id="322" name="Google Shape;322;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19</a:t>
            </a:fld>
            <a:endParaRPr>
              <a:solidFill>
                <a:srgbClr val="22222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5"/>
          <p:cNvSpPr txBox="1">
            <a:spLocks noGrp="1"/>
          </p:cNvSpPr>
          <p:nvPr>
            <p:ph type="ctrTitle"/>
          </p:nvPr>
        </p:nvSpPr>
        <p:spPr>
          <a:xfrm>
            <a:off x="3698152" y="-324100"/>
            <a:ext cx="5445900" cy="5143500"/>
          </a:xfrm>
          <a:prstGeom prst="rect">
            <a:avLst/>
          </a:prstGeom>
          <a:noFill/>
          <a:ln>
            <a:noFill/>
          </a:ln>
        </p:spPr>
        <p:txBody>
          <a:bodyPr spcFirstLastPara="1" wrap="square" lIns="91425" tIns="91425" rIns="91425" bIns="91425" anchor="b" anchorCtr="0">
            <a:noAutofit/>
          </a:bodyPr>
          <a:lstStyle/>
          <a:p>
            <a:pPr marL="457200" lvl="0" indent="-342900" algn="l" rtl="0">
              <a:lnSpc>
                <a:spcPct val="150000"/>
              </a:lnSpc>
              <a:spcBef>
                <a:spcPts val="0"/>
              </a:spcBef>
              <a:spcAft>
                <a:spcPts val="0"/>
              </a:spcAft>
              <a:buSzPts val="1800"/>
              <a:buFont typeface="Noto Sans Symbols"/>
              <a:buChar char="▪"/>
            </a:pPr>
            <a:r>
              <a:rPr lang="en" sz="2400" dirty="0"/>
              <a:t>Introduction</a:t>
            </a:r>
            <a:endParaRPr lang="en-US" sz="2400" dirty="0"/>
          </a:p>
          <a:p>
            <a:pPr marL="457200" lvl="0" indent="-342900" algn="l" rtl="0">
              <a:lnSpc>
                <a:spcPct val="150000"/>
              </a:lnSpc>
              <a:spcBef>
                <a:spcPts val="0"/>
              </a:spcBef>
              <a:spcAft>
                <a:spcPts val="0"/>
              </a:spcAft>
              <a:buSzPts val="1800"/>
              <a:buFont typeface="Noto Sans Symbols"/>
              <a:buChar char="▪"/>
            </a:pPr>
            <a:r>
              <a:rPr lang="en-US" sz="2400" dirty="0"/>
              <a:t>Literature Survey</a:t>
            </a:r>
          </a:p>
          <a:p>
            <a:pPr marL="457200" lvl="0" indent="-342900" algn="l" rtl="0">
              <a:lnSpc>
                <a:spcPct val="150000"/>
              </a:lnSpc>
              <a:spcBef>
                <a:spcPts val="0"/>
              </a:spcBef>
              <a:spcAft>
                <a:spcPts val="0"/>
              </a:spcAft>
              <a:buSzPts val="1800"/>
              <a:buFont typeface="Noto Sans Symbols"/>
              <a:buChar char="▪"/>
            </a:pPr>
            <a:r>
              <a:rPr lang="en" sz="2400" dirty="0"/>
              <a:t>Research Gap</a:t>
            </a:r>
            <a:endParaRPr sz="2400" dirty="0"/>
          </a:p>
          <a:p>
            <a:pPr marL="457200" lvl="0" indent="-342900" algn="l" rtl="0">
              <a:lnSpc>
                <a:spcPct val="150000"/>
              </a:lnSpc>
              <a:spcBef>
                <a:spcPts val="0"/>
              </a:spcBef>
              <a:spcAft>
                <a:spcPts val="0"/>
              </a:spcAft>
              <a:buSzPts val="1800"/>
              <a:buFont typeface="Noto Sans Symbols"/>
              <a:buChar char="▪"/>
            </a:pPr>
            <a:r>
              <a:rPr lang="en" sz="2400" dirty="0"/>
              <a:t>Novelty</a:t>
            </a:r>
            <a:endParaRPr sz="2400" dirty="0"/>
          </a:p>
          <a:p>
            <a:pPr marL="457200" lvl="0" indent="-342900" algn="l" rtl="0">
              <a:lnSpc>
                <a:spcPct val="150000"/>
              </a:lnSpc>
              <a:spcBef>
                <a:spcPts val="0"/>
              </a:spcBef>
              <a:spcAft>
                <a:spcPts val="0"/>
              </a:spcAft>
              <a:buSzPts val="1800"/>
              <a:buFont typeface="Noto Sans Symbols"/>
              <a:buChar char="▪"/>
            </a:pPr>
            <a:r>
              <a:rPr lang="en" sz="2400" dirty="0"/>
              <a:t>Methodology</a:t>
            </a:r>
            <a:endParaRPr sz="2400" dirty="0"/>
          </a:p>
          <a:p>
            <a:pPr marL="457200" lvl="0" indent="-342900" algn="l" rtl="0">
              <a:lnSpc>
                <a:spcPct val="150000"/>
              </a:lnSpc>
              <a:spcBef>
                <a:spcPts val="0"/>
              </a:spcBef>
              <a:spcAft>
                <a:spcPts val="0"/>
              </a:spcAft>
              <a:buSzPts val="1800"/>
              <a:buFont typeface="Noto Sans Symbols"/>
              <a:buChar char="▪"/>
            </a:pPr>
            <a:r>
              <a:rPr lang="en" sz="2400" dirty="0"/>
              <a:t>Results</a:t>
            </a:r>
            <a:endParaRPr sz="2400" dirty="0"/>
          </a:p>
          <a:p>
            <a:pPr marL="457200" lvl="0" indent="-342900" algn="l" rtl="0">
              <a:lnSpc>
                <a:spcPct val="150000"/>
              </a:lnSpc>
              <a:spcBef>
                <a:spcPts val="0"/>
              </a:spcBef>
              <a:spcAft>
                <a:spcPts val="0"/>
              </a:spcAft>
              <a:buSzPts val="1800"/>
              <a:buFont typeface="Noto Sans Symbols"/>
              <a:buChar char="▪"/>
            </a:pPr>
            <a:r>
              <a:rPr lang="en" sz="2400" dirty="0"/>
              <a:t>Advantages and Limitations</a:t>
            </a:r>
            <a:endParaRPr sz="2400" dirty="0"/>
          </a:p>
          <a:p>
            <a:pPr marL="457200" lvl="0" indent="-342900" algn="l" rtl="0">
              <a:lnSpc>
                <a:spcPct val="150000"/>
              </a:lnSpc>
              <a:spcBef>
                <a:spcPts val="0"/>
              </a:spcBef>
              <a:spcAft>
                <a:spcPts val="0"/>
              </a:spcAft>
              <a:buSzPts val="1800"/>
              <a:buFont typeface="Noto Sans Symbols"/>
              <a:buChar char="▪"/>
            </a:pPr>
            <a:r>
              <a:rPr lang="en" sz="2400" dirty="0"/>
              <a:t>Conclusion</a:t>
            </a:r>
            <a:endParaRPr sz="2400" dirty="0"/>
          </a:p>
        </p:txBody>
      </p:sp>
      <p:sp>
        <p:nvSpPr>
          <p:cNvPr id="156" name="Google Shape;156;p25"/>
          <p:cNvSpPr txBox="1"/>
          <p:nvPr/>
        </p:nvSpPr>
        <p:spPr>
          <a:xfrm>
            <a:off x="192100" y="1471200"/>
            <a:ext cx="2888100" cy="2201100"/>
          </a:xfrm>
          <a:prstGeom prst="rect">
            <a:avLst/>
          </a:prstGeom>
          <a:noFill/>
          <a:ln>
            <a:noFill/>
          </a:ln>
        </p:spPr>
        <p:txBody>
          <a:bodyPr spcFirstLastPara="1" wrap="square" lIns="91425" tIns="91425" rIns="91425" bIns="91425" anchor="ctr" anchorCtr="0">
            <a:noAutofit/>
          </a:bodyPr>
          <a:lstStyle/>
          <a:p>
            <a:pPr marL="457200" marR="0" lvl="0" indent="-457200" algn="ctr" rtl="0">
              <a:lnSpc>
                <a:spcPct val="100000"/>
              </a:lnSpc>
              <a:spcBef>
                <a:spcPts val="0"/>
              </a:spcBef>
              <a:spcAft>
                <a:spcPts val="0"/>
              </a:spcAft>
              <a:buClr>
                <a:schemeClr val="lt1"/>
              </a:buClr>
              <a:buSzPts val="4000"/>
              <a:buFont typeface="Roboto Slab"/>
              <a:buChar char="❖"/>
            </a:pPr>
            <a:r>
              <a:rPr lang="en" sz="4000" b="0" i="0" u="none" strike="noStrike" cap="none">
                <a:solidFill>
                  <a:schemeClr val="lt1"/>
                </a:solidFill>
                <a:latin typeface="Roboto Slab"/>
                <a:ea typeface="Roboto Slab"/>
                <a:cs typeface="Roboto Slab"/>
                <a:sym typeface="Roboto Slab"/>
              </a:rPr>
              <a:t>Contents</a:t>
            </a:r>
            <a:endParaRPr sz="4000" b="0" i="0" u="none" strike="noStrike" cap="none">
              <a:solidFill>
                <a:schemeClr val="lt1"/>
              </a:solidFill>
              <a:latin typeface="Roboto Slab"/>
              <a:ea typeface="Roboto Slab"/>
              <a:cs typeface="Roboto Slab"/>
              <a:sym typeface="Roboto Slab"/>
            </a:endParaRPr>
          </a:p>
        </p:txBody>
      </p:sp>
      <p:sp>
        <p:nvSpPr>
          <p:cNvPr id="157" name="Google Shape;157;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2</a:t>
            </a:fld>
            <a:endParaRPr>
              <a:solidFill>
                <a:srgbClr val="22222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2"/>
          <p:cNvSpPr txBox="1"/>
          <p:nvPr/>
        </p:nvSpPr>
        <p:spPr>
          <a:xfrm>
            <a:off x="510275" y="193900"/>
            <a:ext cx="2439000" cy="446400"/>
          </a:xfrm>
          <a:prstGeom prst="rect">
            <a:avLst/>
          </a:prstGeom>
          <a:noFill/>
          <a:ln>
            <a:noFill/>
          </a:ln>
        </p:spPr>
        <p:txBody>
          <a:bodyPr spcFirstLastPara="1" wrap="square" lIns="91425" tIns="91425" rIns="91425" bIns="91425" anchor="t" anchorCtr="0">
            <a:spAutoFit/>
          </a:bodyPr>
          <a:lstStyle/>
          <a:p>
            <a:pPr marL="457200" marR="0" lvl="0" indent="-336550" algn="l" rtl="0">
              <a:lnSpc>
                <a:spcPct val="100000"/>
              </a:lnSpc>
              <a:spcBef>
                <a:spcPts val="0"/>
              </a:spcBef>
              <a:spcAft>
                <a:spcPts val="0"/>
              </a:spcAft>
              <a:buClr>
                <a:srgbClr val="000000"/>
              </a:buClr>
              <a:buSzPts val="1700"/>
              <a:buFont typeface="Nixie One"/>
              <a:buChar char="❖"/>
            </a:pPr>
            <a:r>
              <a:rPr lang="en" sz="1700" b="1" i="0" u="none" strike="noStrike" cap="none">
                <a:solidFill>
                  <a:srgbClr val="000000"/>
                </a:solidFill>
                <a:latin typeface="Nixie One"/>
                <a:ea typeface="Nixie One"/>
                <a:cs typeface="Nixie One"/>
                <a:sym typeface="Nixie One"/>
              </a:rPr>
              <a:t>References:</a:t>
            </a:r>
            <a:endParaRPr sz="1700" b="1" i="0" u="none" strike="noStrike" cap="none">
              <a:solidFill>
                <a:srgbClr val="000000"/>
              </a:solidFill>
              <a:latin typeface="Nixie One"/>
              <a:ea typeface="Nixie One"/>
              <a:cs typeface="Nixie One"/>
              <a:sym typeface="Nixie One"/>
            </a:endParaRPr>
          </a:p>
        </p:txBody>
      </p:sp>
      <p:sp>
        <p:nvSpPr>
          <p:cNvPr id="328" name="Google Shape;328;p42"/>
          <p:cNvSpPr txBox="1"/>
          <p:nvPr/>
        </p:nvSpPr>
        <p:spPr>
          <a:xfrm>
            <a:off x="569700" y="750600"/>
            <a:ext cx="8128500" cy="4303455"/>
          </a:xfrm>
          <a:prstGeom prst="rect">
            <a:avLst/>
          </a:prstGeom>
          <a:noFill/>
          <a:ln>
            <a:noFill/>
          </a:ln>
        </p:spPr>
        <p:txBody>
          <a:bodyPr spcFirstLastPara="1" wrap="square" lIns="91425" tIns="91425" rIns="91425" bIns="91425" anchor="t" anchorCtr="0">
            <a:spAutoFit/>
          </a:bodyPr>
          <a:lstStyle/>
          <a:p>
            <a:pPr marL="0" lvl="0" indent="0">
              <a:lnSpc>
                <a:spcPct val="100000"/>
              </a:lnSpc>
              <a:spcBef>
                <a:spcPts val="1600"/>
              </a:spcBef>
              <a:buNone/>
            </a:pPr>
            <a:r>
              <a:rPr lang="en-US" sz="1100" dirty="0">
                <a:latin typeface="Times New Roman" pitchFamily="18" charset="0"/>
                <a:cs typeface="Times New Roman" pitchFamily="18" charset="0"/>
              </a:rPr>
              <a:t>[1].    Reddy, K. K., &amp; Shah, M. (2013). Recognizing 50 human action categories of web    videos. </a:t>
            </a:r>
            <a:r>
              <a:rPr lang="en-US" sz="1100" i="1" dirty="0">
                <a:latin typeface="Times New Roman" pitchFamily="18" charset="0"/>
                <a:cs typeface="Times New Roman" pitchFamily="18" charset="0"/>
              </a:rPr>
              <a:t>Machine vision and applications</a:t>
            </a:r>
            <a:r>
              <a:rPr lang="en-US" sz="1100" dirty="0">
                <a:latin typeface="Times New Roman" pitchFamily="18" charset="0"/>
                <a:cs typeface="Times New Roman" pitchFamily="18" charset="0"/>
              </a:rPr>
              <a:t>, </a:t>
            </a:r>
            <a:r>
              <a:rPr lang="en-US" sz="1100" i="1" dirty="0">
                <a:latin typeface="Times New Roman" pitchFamily="18" charset="0"/>
                <a:cs typeface="Times New Roman" pitchFamily="18" charset="0"/>
              </a:rPr>
              <a:t>24</a:t>
            </a:r>
            <a:r>
              <a:rPr lang="en-US" sz="1100" dirty="0">
                <a:latin typeface="Times New Roman" pitchFamily="18" charset="0"/>
                <a:cs typeface="Times New Roman" pitchFamily="18" charset="0"/>
              </a:rPr>
              <a:t>(5), 971-981.</a:t>
            </a:r>
          </a:p>
          <a:p>
            <a:pPr marL="0" lvl="0" indent="0">
              <a:lnSpc>
                <a:spcPct val="100000"/>
              </a:lnSpc>
              <a:spcBef>
                <a:spcPts val="1600"/>
              </a:spcBef>
              <a:buNone/>
            </a:pPr>
            <a:r>
              <a:rPr lang="en-US" sz="1100" dirty="0">
                <a:latin typeface="Times New Roman" pitchFamily="18" charset="0"/>
                <a:cs typeface="Times New Roman" pitchFamily="18" charset="0"/>
              </a:rPr>
              <a:t>[2].    Ji, S., Xu, W., Yang, M., &amp; Yu, K. (2012). 3D convolutional neural networks for human action recognition. </a:t>
            </a:r>
            <a:r>
              <a:rPr lang="en-US" sz="1100" i="1" dirty="0">
                <a:latin typeface="Times New Roman" pitchFamily="18" charset="0"/>
                <a:cs typeface="Times New Roman" pitchFamily="18" charset="0"/>
              </a:rPr>
              <a:t>IEEE transactions on pattern analysis and machine intelligence</a:t>
            </a:r>
            <a:r>
              <a:rPr lang="en-US" sz="1100" dirty="0">
                <a:latin typeface="Times New Roman" pitchFamily="18" charset="0"/>
                <a:cs typeface="Times New Roman" pitchFamily="18" charset="0"/>
              </a:rPr>
              <a:t>, </a:t>
            </a:r>
            <a:r>
              <a:rPr lang="en-US" sz="1100" i="1" dirty="0">
                <a:latin typeface="Times New Roman" pitchFamily="18" charset="0"/>
                <a:cs typeface="Times New Roman" pitchFamily="18" charset="0"/>
              </a:rPr>
              <a:t>35</a:t>
            </a:r>
            <a:r>
              <a:rPr lang="en-US" sz="1100" dirty="0">
                <a:latin typeface="Times New Roman" pitchFamily="18" charset="0"/>
                <a:cs typeface="Times New Roman" pitchFamily="18" charset="0"/>
              </a:rPr>
              <a:t>(1), 221-231.</a:t>
            </a:r>
          </a:p>
          <a:p>
            <a:pPr marL="0" lvl="0" indent="0">
              <a:lnSpc>
                <a:spcPct val="100000"/>
              </a:lnSpc>
              <a:spcBef>
                <a:spcPts val="1600"/>
              </a:spcBef>
              <a:buNone/>
            </a:pPr>
            <a:r>
              <a:rPr lang="en-IN" sz="1100" dirty="0">
                <a:latin typeface="Times New Roman" pitchFamily="18" charset="0"/>
                <a:cs typeface="Times New Roman" pitchFamily="18" charset="0"/>
              </a:rPr>
              <a:t>[3].    </a:t>
            </a:r>
            <a:r>
              <a:rPr lang="en-US" sz="1100" dirty="0">
                <a:latin typeface="Times New Roman" pitchFamily="18" charset="0"/>
                <a:cs typeface="Times New Roman" pitchFamily="18" charset="0"/>
              </a:rPr>
              <a:t>Li, M., Leung, H., &amp; Shum, H. P. (2016, October). Human action recognition via skeletal and depth based feature fusion. In </a:t>
            </a:r>
            <a:r>
              <a:rPr lang="en-US" sz="1100" i="1" dirty="0">
                <a:latin typeface="Times New Roman" pitchFamily="18" charset="0"/>
                <a:cs typeface="Times New Roman" pitchFamily="18" charset="0"/>
              </a:rPr>
              <a:t>Proceedings of the 9th International Conference on Motion in Games</a:t>
            </a:r>
            <a:r>
              <a:rPr lang="en-US" sz="1100" dirty="0">
                <a:latin typeface="Times New Roman" pitchFamily="18" charset="0"/>
                <a:cs typeface="Times New Roman" pitchFamily="18" charset="0"/>
              </a:rPr>
              <a:t> (pp. 123-132).</a:t>
            </a:r>
          </a:p>
          <a:p>
            <a:pPr marL="0" lvl="0" indent="0">
              <a:lnSpc>
                <a:spcPct val="150000"/>
              </a:lnSpc>
              <a:spcBef>
                <a:spcPts val="1600"/>
              </a:spcBef>
              <a:buNone/>
            </a:pPr>
            <a:r>
              <a:rPr lang="en-IN" sz="1100" dirty="0">
                <a:latin typeface="Times New Roman" pitchFamily="18" charset="0"/>
                <a:cs typeface="Times New Roman" pitchFamily="18" charset="0"/>
              </a:rPr>
              <a:t>[4].    </a:t>
            </a:r>
            <a:r>
              <a:rPr lang="en-US" sz="1100" dirty="0">
                <a:latin typeface="Times New Roman" pitchFamily="18" charset="0"/>
                <a:cs typeface="Times New Roman" pitchFamily="18" charset="0"/>
              </a:rPr>
              <a:t>Nguyen, T. V., Song, Z., &amp; Yan, S. (2014). STAP: Spatial-temporal attention-aware pooling for action recognition. </a:t>
            </a:r>
            <a:r>
              <a:rPr lang="en-US" sz="1100" i="1" dirty="0">
                <a:latin typeface="Times New Roman" pitchFamily="18" charset="0"/>
                <a:cs typeface="Times New Roman" pitchFamily="18" charset="0"/>
              </a:rPr>
              <a:t>IEEE Transactions on Circuits and Systems for Video Technology</a:t>
            </a:r>
            <a:r>
              <a:rPr lang="en-US" sz="1100" dirty="0">
                <a:latin typeface="Times New Roman" pitchFamily="18" charset="0"/>
                <a:cs typeface="Times New Roman" pitchFamily="18" charset="0"/>
              </a:rPr>
              <a:t>, </a:t>
            </a:r>
            <a:r>
              <a:rPr lang="en-US" sz="1100" i="1" dirty="0">
                <a:latin typeface="Times New Roman" pitchFamily="18" charset="0"/>
                <a:cs typeface="Times New Roman" pitchFamily="18" charset="0"/>
              </a:rPr>
              <a:t>25</a:t>
            </a:r>
            <a:r>
              <a:rPr lang="en-US" sz="1100" dirty="0">
                <a:latin typeface="Times New Roman" pitchFamily="18" charset="0"/>
                <a:cs typeface="Times New Roman" pitchFamily="18" charset="0"/>
              </a:rPr>
              <a:t>(1), 77-86.</a:t>
            </a:r>
          </a:p>
          <a:p>
            <a:pPr marL="0" lvl="0" indent="0">
              <a:lnSpc>
                <a:spcPct val="150000"/>
              </a:lnSpc>
              <a:spcBef>
                <a:spcPts val="1600"/>
              </a:spcBef>
              <a:buNone/>
            </a:pPr>
            <a:r>
              <a:rPr lang="en-IN" sz="1100" dirty="0">
                <a:latin typeface="Times New Roman" pitchFamily="18" charset="0"/>
                <a:cs typeface="Times New Roman" pitchFamily="18" charset="0"/>
              </a:rPr>
              <a:t>[5].    </a:t>
            </a:r>
            <a:r>
              <a:rPr lang="en-US" sz="1100" dirty="0">
                <a:latin typeface="Times New Roman" pitchFamily="18" charset="0"/>
                <a:cs typeface="Times New Roman" pitchFamily="18" charset="0"/>
              </a:rPr>
              <a:t>Yuan, X., &amp; Yang, X. (2009, December). A robust human action recognition system using single camera. In </a:t>
            </a:r>
            <a:r>
              <a:rPr lang="en-US" sz="1100" i="1" dirty="0">
                <a:latin typeface="Times New Roman" pitchFamily="18" charset="0"/>
                <a:cs typeface="Times New Roman" pitchFamily="18" charset="0"/>
              </a:rPr>
              <a:t>2009 International Conference on Computational Intelligence and Software Engineering</a:t>
            </a:r>
            <a:r>
              <a:rPr lang="en-US" sz="1100" dirty="0">
                <a:latin typeface="Times New Roman" pitchFamily="18" charset="0"/>
                <a:cs typeface="Times New Roman" pitchFamily="18" charset="0"/>
              </a:rPr>
              <a:t> (pp. 1-4). IEEE.</a:t>
            </a:r>
          </a:p>
          <a:p>
            <a:pPr marL="0" lvl="0" indent="0">
              <a:lnSpc>
                <a:spcPct val="150000"/>
              </a:lnSpc>
              <a:spcBef>
                <a:spcPts val="1600"/>
              </a:spcBef>
              <a:buNone/>
            </a:pPr>
            <a:r>
              <a:rPr lang="en-IN" sz="1100" dirty="0">
                <a:latin typeface="Times New Roman" pitchFamily="18" charset="0"/>
                <a:cs typeface="Times New Roman" pitchFamily="18" charset="0"/>
              </a:rPr>
              <a:t>[6].     </a:t>
            </a:r>
            <a:r>
              <a:rPr lang="en-US" sz="1100" dirty="0">
                <a:latin typeface="Times New Roman" pitchFamily="18" charset="0"/>
                <a:cs typeface="Times New Roman" pitchFamily="18" charset="0"/>
              </a:rPr>
              <a:t>Cao, L., Tian, Y., Liu, Z., Yao, B., Zhang, Z., &amp; Huang, T. S. (2010, July). Action detection using multiple spatial-temporal interest point features. In </a:t>
            </a:r>
            <a:r>
              <a:rPr lang="en-US" sz="1100" i="1" dirty="0">
                <a:latin typeface="Times New Roman" pitchFamily="18" charset="0"/>
                <a:cs typeface="Times New Roman" pitchFamily="18" charset="0"/>
              </a:rPr>
              <a:t>2010 IEEE International Conference on Multimedia and Expo</a:t>
            </a:r>
            <a:r>
              <a:rPr lang="en-US" sz="1100" dirty="0">
                <a:latin typeface="Times New Roman" pitchFamily="18" charset="0"/>
                <a:cs typeface="Times New Roman" pitchFamily="18" charset="0"/>
              </a:rPr>
              <a:t> (pp. 340-345). IEEE.</a:t>
            </a:r>
          </a:p>
          <a:p>
            <a:pPr marL="457200" marR="0" lvl="0" indent="0" algn="just" rtl="0">
              <a:lnSpc>
                <a:spcPct val="115000"/>
              </a:lnSpc>
              <a:spcBef>
                <a:spcPts val="1200"/>
              </a:spcBef>
              <a:spcAft>
                <a:spcPts val="0"/>
              </a:spcAft>
              <a:buNone/>
            </a:pPr>
            <a:endParaRPr sz="1100" dirty="0">
              <a:highlight>
                <a:srgbClr val="FFFFFF"/>
              </a:highlight>
              <a:latin typeface="Roboto Slab"/>
              <a:ea typeface="Roboto Slab"/>
              <a:cs typeface="Roboto Slab"/>
              <a:sym typeface="Roboto Slab"/>
            </a:endParaRPr>
          </a:p>
        </p:txBody>
      </p:sp>
      <p:sp>
        <p:nvSpPr>
          <p:cNvPr id="329" name="Google Shape;329;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20</a:t>
            </a:fld>
            <a:endParaRPr>
              <a:solidFill>
                <a:srgbClr val="22222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3"/>
          <p:cNvSpPr txBox="1">
            <a:spLocks noGrp="1"/>
          </p:cNvSpPr>
          <p:nvPr>
            <p:ph type="body" idx="1"/>
          </p:nvPr>
        </p:nvSpPr>
        <p:spPr>
          <a:xfrm>
            <a:off x="762550" y="126125"/>
            <a:ext cx="7765200" cy="4696500"/>
          </a:xfrm>
          <a:prstGeom prst="rect">
            <a:avLst/>
          </a:prstGeom>
        </p:spPr>
        <p:txBody>
          <a:bodyPr spcFirstLastPara="1" wrap="square" lIns="91425" tIns="91425" rIns="91425" bIns="91425" anchor="t" anchorCtr="0">
            <a:noAutofit/>
          </a:bodyPr>
          <a:lstStyle/>
          <a:p>
            <a:pPr marL="0" lvl="0" indent="0" algn="l">
              <a:lnSpc>
                <a:spcPct val="100000"/>
              </a:lnSpc>
              <a:spcBef>
                <a:spcPts val="1600"/>
              </a:spcBef>
              <a:buNone/>
            </a:pPr>
            <a:r>
              <a:rPr lang="en-US" sz="1100" dirty="0">
                <a:solidFill>
                  <a:schemeClr val="tx2">
                    <a:lumMod val="10000"/>
                  </a:schemeClr>
                </a:solidFill>
                <a:latin typeface="Times New Roman" panose="02020603050405020304" pitchFamily="18" charset="0"/>
                <a:cs typeface="Times New Roman" pitchFamily="18" charset="0"/>
              </a:rPr>
              <a:t>[7].   Xia, L., Chen, C. C., &amp; Aggarwal, J. K. (2012, June). View invariant human action recognition using histograms of 3d joints. In </a:t>
            </a:r>
            <a:r>
              <a:rPr lang="en-US" sz="1100" i="1" dirty="0">
                <a:solidFill>
                  <a:schemeClr val="tx2">
                    <a:lumMod val="10000"/>
                  </a:schemeClr>
                </a:solidFill>
                <a:latin typeface="Times New Roman" panose="02020603050405020304" pitchFamily="18" charset="0"/>
                <a:cs typeface="Times New Roman" panose="02020603050405020304" pitchFamily="18" charset="0"/>
              </a:rPr>
              <a:t>2012 IEEE computer society conference on computer vision and pattern recognition workshops</a:t>
            </a:r>
            <a:r>
              <a:rPr lang="en-US" sz="1100" dirty="0">
                <a:solidFill>
                  <a:schemeClr val="tx2">
                    <a:lumMod val="10000"/>
                  </a:schemeClr>
                </a:solidFill>
                <a:latin typeface="Times New Roman" pitchFamily="18" charset="0"/>
                <a:cs typeface="Times New Roman" pitchFamily="18" charset="0"/>
              </a:rPr>
              <a:t> (pp. 20-27). IEEE.</a:t>
            </a:r>
          </a:p>
          <a:p>
            <a:pPr marL="0" lvl="0" indent="0" algn="l">
              <a:lnSpc>
                <a:spcPct val="100000"/>
              </a:lnSpc>
              <a:spcBef>
                <a:spcPts val="1600"/>
              </a:spcBef>
              <a:buNone/>
            </a:pPr>
            <a:r>
              <a:rPr lang="en-US" sz="1100" dirty="0">
                <a:solidFill>
                  <a:schemeClr val="tx2">
                    <a:lumMod val="10000"/>
                  </a:schemeClr>
                </a:solidFill>
                <a:latin typeface="Times New Roman" pitchFamily="18" charset="0"/>
                <a:cs typeface="Times New Roman" pitchFamily="18" charset="0"/>
              </a:rPr>
              <a:t>[8].   Huang, Y., Yang, H., &amp; Huang, P. (2012, March). Action recognition using hog feature in different resolution video sequences. In </a:t>
            </a:r>
            <a:r>
              <a:rPr lang="en-US" sz="1100" i="1" dirty="0">
                <a:solidFill>
                  <a:schemeClr val="tx2">
                    <a:lumMod val="10000"/>
                  </a:schemeClr>
                </a:solidFill>
                <a:latin typeface="Times New Roman" panose="02020603050405020304" pitchFamily="18" charset="0"/>
                <a:cs typeface="Times New Roman" panose="02020603050405020304" pitchFamily="18" charset="0"/>
              </a:rPr>
              <a:t>2012 International Conference on Computer Distributed Control and Intelligent Environmental Monitoring</a:t>
            </a:r>
            <a:r>
              <a:rPr lang="en-US" sz="1100" dirty="0">
                <a:solidFill>
                  <a:schemeClr val="tx2">
                    <a:lumMod val="10000"/>
                  </a:schemeClr>
                </a:solidFill>
                <a:latin typeface="Times New Roman" panose="02020603050405020304" pitchFamily="18" charset="0"/>
                <a:cs typeface="Times New Roman" panose="02020603050405020304" pitchFamily="18" charset="0"/>
              </a:rPr>
              <a:t> (pp. 85-88). IEEE.</a:t>
            </a:r>
          </a:p>
          <a:p>
            <a:pPr marL="0" lvl="0" indent="0" algn="l">
              <a:lnSpc>
                <a:spcPct val="100000"/>
              </a:lnSpc>
              <a:spcBef>
                <a:spcPts val="1600"/>
              </a:spcBef>
              <a:buNone/>
            </a:pPr>
            <a:r>
              <a:rPr lang="en-IN" sz="1100" dirty="0">
                <a:solidFill>
                  <a:schemeClr val="tx2">
                    <a:lumMod val="10000"/>
                  </a:schemeClr>
                </a:solidFill>
                <a:latin typeface="Times New Roman" panose="02020603050405020304" pitchFamily="18" charset="0"/>
                <a:cs typeface="Times New Roman" pitchFamily="18" charset="0"/>
              </a:rPr>
              <a:t>[9].   </a:t>
            </a:r>
            <a:r>
              <a:rPr lang="en-US" sz="1100" dirty="0" err="1">
                <a:solidFill>
                  <a:schemeClr val="tx2">
                    <a:lumMod val="10000"/>
                  </a:schemeClr>
                </a:solidFill>
                <a:latin typeface="Times New Roman" panose="02020603050405020304" pitchFamily="18" charset="0"/>
                <a:cs typeface="Times New Roman" panose="02020603050405020304" pitchFamily="18" charset="0"/>
              </a:rPr>
              <a:t>Dawar</a:t>
            </a:r>
            <a:r>
              <a:rPr lang="en-US" sz="1100" dirty="0">
                <a:solidFill>
                  <a:schemeClr val="tx2">
                    <a:lumMod val="10000"/>
                  </a:schemeClr>
                </a:solidFill>
                <a:latin typeface="Times New Roman" panose="02020603050405020304" pitchFamily="18" charset="0"/>
                <a:cs typeface="Times New Roman" panose="02020603050405020304" pitchFamily="18" charset="0"/>
              </a:rPr>
              <a:t>, N., &amp; </a:t>
            </a:r>
            <a:r>
              <a:rPr lang="en-US" sz="1100" dirty="0" err="1">
                <a:solidFill>
                  <a:schemeClr val="tx2">
                    <a:lumMod val="10000"/>
                  </a:schemeClr>
                </a:solidFill>
                <a:latin typeface="Times New Roman" panose="02020603050405020304" pitchFamily="18" charset="0"/>
                <a:cs typeface="Times New Roman" panose="02020603050405020304" pitchFamily="18" charset="0"/>
              </a:rPr>
              <a:t>Kehtarnavaz</a:t>
            </a:r>
            <a:r>
              <a:rPr lang="en-US" sz="1100" dirty="0">
                <a:solidFill>
                  <a:schemeClr val="tx2">
                    <a:lumMod val="10000"/>
                  </a:schemeClr>
                </a:solidFill>
                <a:latin typeface="Times New Roman" panose="02020603050405020304" pitchFamily="18" charset="0"/>
                <a:cs typeface="Times New Roman" panose="02020603050405020304" pitchFamily="18" charset="0"/>
              </a:rPr>
              <a:t>, N. (2018). Action detection and recognition in continuous action streams by deep learning-based sensing fusion. </a:t>
            </a:r>
            <a:r>
              <a:rPr lang="en-US" sz="1100" i="1" dirty="0">
                <a:solidFill>
                  <a:schemeClr val="tx2">
                    <a:lumMod val="10000"/>
                  </a:schemeClr>
                </a:solidFill>
                <a:latin typeface="Times New Roman" panose="02020603050405020304" pitchFamily="18" charset="0"/>
                <a:cs typeface="Times New Roman" panose="02020603050405020304" pitchFamily="18" charset="0"/>
              </a:rPr>
              <a:t>IEEE Sensors Journal</a:t>
            </a:r>
            <a:r>
              <a:rPr lang="en-US" sz="1100" dirty="0">
                <a:solidFill>
                  <a:schemeClr val="tx2">
                    <a:lumMod val="10000"/>
                  </a:schemeClr>
                </a:solidFill>
                <a:latin typeface="Times New Roman" panose="02020603050405020304" pitchFamily="18" charset="0"/>
                <a:cs typeface="Times New Roman" panose="02020603050405020304" pitchFamily="18" charset="0"/>
              </a:rPr>
              <a:t>, </a:t>
            </a:r>
            <a:r>
              <a:rPr lang="en-US" sz="1100" i="1" dirty="0">
                <a:solidFill>
                  <a:schemeClr val="tx2">
                    <a:lumMod val="10000"/>
                  </a:schemeClr>
                </a:solidFill>
                <a:latin typeface="Times New Roman" panose="02020603050405020304" pitchFamily="18" charset="0"/>
                <a:cs typeface="Times New Roman" panose="02020603050405020304" pitchFamily="18" charset="0"/>
              </a:rPr>
              <a:t>18</a:t>
            </a:r>
            <a:r>
              <a:rPr lang="en-US" sz="1100" dirty="0">
                <a:solidFill>
                  <a:schemeClr val="tx2">
                    <a:lumMod val="10000"/>
                  </a:schemeClr>
                </a:solidFill>
                <a:latin typeface="Times New Roman" panose="02020603050405020304" pitchFamily="18" charset="0"/>
                <a:cs typeface="Times New Roman" panose="02020603050405020304" pitchFamily="18" charset="0"/>
              </a:rPr>
              <a:t>(23), 9660-9668</a:t>
            </a:r>
            <a:endParaRPr lang="en-IN" sz="1100" dirty="0">
              <a:solidFill>
                <a:schemeClr val="tx2">
                  <a:lumMod val="10000"/>
                </a:schemeClr>
              </a:solidFill>
              <a:latin typeface="Times New Roman" pitchFamily="18" charset="0"/>
              <a:cs typeface="Times New Roman" pitchFamily="18" charset="0"/>
            </a:endParaRPr>
          </a:p>
          <a:p>
            <a:pPr marL="0" lvl="0" indent="0" algn="l">
              <a:lnSpc>
                <a:spcPct val="100000"/>
              </a:lnSpc>
              <a:spcBef>
                <a:spcPts val="1600"/>
              </a:spcBef>
              <a:buNone/>
            </a:pPr>
            <a:r>
              <a:rPr lang="en-IN" sz="1100" dirty="0">
                <a:solidFill>
                  <a:schemeClr val="tx2">
                    <a:lumMod val="10000"/>
                  </a:schemeClr>
                </a:solidFill>
                <a:latin typeface="Times New Roman" pitchFamily="18" charset="0"/>
                <a:cs typeface="Times New Roman" pitchFamily="18" charset="0"/>
              </a:rPr>
              <a:t>[10].   </a:t>
            </a:r>
            <a:r>
              <a:rPr lang="en-US" sz="1100" dirty="0">
                <a:solidFill>
                  <a:schemeClr val="tx2">
                    <a:lumMod val="10000"/>
                  </a:schemeClr>
                </a:solidFill>
                <a:latin typeface="Times New Roman" panose="02020603050405020304" pitchFamily="18" charset="0"/>
                <a:cs typeface="Times New Roman" panose="02020603050405020304" pitchFamily="18" charset="0"/>
              </a:rPr>
              <a:t>Zhou, Z., Shi, F., &amp; Wu, W. (2015). Learning spatial and temporal extents of human actions for action detection. </a:t>
            </a:r>
            <a:r>
              <a:rPr lang="en-US" sz="1100" i="1" dirty="0">
                <a:solidFill>
                  <a:schemeClr val="tx2">
                    <a:lumMod val="10000"/>
                  </a:schemeClr>
                </a:solidFill>
                <a:latin typeface="Times New Roman" panose="02020603050405020304" pitchFamily="18" charset="0"/>
                <a:cs typeface="Times New Roman" panose="02020603050405020304" pitchFamily="18" charset="0"/>
              </a:rPr>
              <a:t>IEEE Transactions on multimedia</a:t>
            </a:r>
            <a:r>
              <a:rPr lang="en-US" sz="1100" dirty="0">
                <a:solidFill>
                  <a:schemeClr val="tx2">
                    <a:lumMod val="10000"/>
                  </a:schemeClr>
                </a:solidFill>
                <a:latin typeface="Times New Roman" panose="02020603050405020304" pitchFamily="18" charset="0"/>
                <a:cs typeface="Times New Roman" panose="02020603050405020304" pitchFamily="18" charset="0"/>
              </a:rPr>
              <a:t>, </a:t>
            </a:r>
            <a:r>
              <a:rPr lang="en-US" sz="1100" i="1" dirty="0">
                <a:solidFill>
                  <a:schemeClr val="tx2">
                    <a:lumMod val="10000"/>
                  </a:schemeClr>
                </a:solidFill>
                <a:latin typeface="Times New Roman" panose="02020603050405020304" pitchFamily="18" charset="0"/>
                <a:cs typeface="Times New Roman" panose="02020603050405020304" pitchFamily="18" charset="0"/>
              </a:rPr>
              <a:t>17</a:t>
            </a:r>
            <a:r>
              <a:rPr lang="en-US" sz="1100" dirty="0">
                <a:solidFill>
                  <a:schemeClr val="tx2">
                    <a:lumMod val="10000"/>
                  </a:schemeClr>
                </a:solidFill>
                <a:latin typeface="Times New Roman" panose="02020603050405020304" pitchFamily="18" charset="0"/>
                <a:cs typeface="Times New Roman" panose="02020603050405020304" pitchFamily="18" charset="0"/>
              </a:rPr>
              <a:t>(4), 512-525.</a:t>
            </a:r>
          </a:p>
          <a:p>
            <a:pPr marL="0" lvl="0" indent="0" algn="l">
              <a:lnSpc>
                <a:spcPct val="100000"/>
              </a:lnSpc>
              <a:spcBef>
                <a:spcPts val="1600"/>
              </a:spcBef>
              <a:buNone/>
            </a:pPr>
            <a:r>
              <a:rPr lang="en-IN" sz="1100" dirty="0">
                <a:solidFill>
                  <a:schemeClr val="tx2">
                    <a:lumMod val="10000"/>
                  </a:schemeClr>
                </a:solidFill>
                <a:latin typeface="Times New Roman" panose="02020603050405020304" pitchFamily="18" charset="0"/>
                <a:cs typeface="Times New Roman" pitchFamily="18" charset="0"/>
              </a:rPr>
              <a:t>[11].   </a:t>
            </a:r>
            <a:r>
              <a:rPr lang="en-US" sz="1100" dirty="0" err="1">
                <a:solidFill>
                  <a:schemeClr val="tx2">
                    <a:lumMod val="10000"/>
                  </a:schemeClr>
                </a:solidFill>
                <a:latin typeface="Times New Roman" panose="02020603050405020304" pitchFamily="18" charset="0"/>
                <a:cs typeface="Times New Roman" panose="02020603050405020304" pitchFamily="18" charset="0"/>
              </a:rPr>
              <a:t>Zarka</a:t>
            </a:r>
            <a:r>
              <a:rPr lang="en-US" sz="1100" dirty="0">
                <a:solidFill>
                  <a:schemeClr val="tx2">
                    <a:lumMod val="10000"/>
                  </a:schemeClr>
                </a:solidFill>
                <a:latin typeface="Times New Roman" panose="02020603050405020304" pitchFamily="18" charset="0"/>
                <a:cs typeface="Times New Roman" panose="02020603050405020304" pitchFamily="18" charset="0"/>
              </a:rPr>
              <a:t>, N., </a:t>
            </a:r>
            <a:r>
              <a:rPr lang="en-US" sz="1100" dirty="0" err="1">
                <a:solidFill>
                  <a:schemeClr val="tx2">
                    <a:lumMod val="10000"/>
                  </a:schemeClr>
                </a:solidFill>
                <a:latin typeface="Times New Roman" panose="02020603050405020304" pitchFamily="18" charset="0"/>
                <a:cs typeface="Times New Roman" panose="02020603050405020304" pitchFamily="18" charset="0"/>
              </a:rPr>
              <a:t>Alhalah</a:t>
            </a:r>
            <a:r>
              <a:rPr lang="en-US" sz="1100" dirty="0">
                <a:solidFill>
                  <a:schemeClr val="tx2">
                    <a:lumMod val="10000"/>
                  </a:schemeClr>
                </a:solidFill>
                <a:latin typeface="Times New Roman" panose="02020603050405020304" pitchFamily="18" charset="0"/>
                <a:cs typeface="Times New Roman" panose="02020603050405020304" pitchFamily="18" charset="0"/>
              </a:rPr>
              <a:t>, Z., &amp; </a:t>
            </a:r>
            <a:r>
              <a:rPr lang="en-US" sz="1100" dirty="0" err="1">
                <a:solidFill>
                  <a:schemeClr val="tx2">
                    <a:lumMod val="10000"/>
                  </a:schemeClr>
                </a:solidFill>
                <a:latin typeface="Times New Roman" panose="02020603050405020304" pitchFamily="18" charset="0"/>
                <a:cs typeface="Times New Roman" panose="02020603050405020304" pitchFamily="18" charset="0"/>
              </a:rPr>
              <a:t>Deeb</a:t>
            </a:r>
            <a:r>
              <a:rPr lang="en-US" sz="1100" dirty="0">
                <a:solidFill>
                  <a:schemeClr val="tx2">
                    <a:lumMod val="10000"/>
                  </a:schemeClr>
                </a:solidFill>
                <a:latin typeface="Times New Roman" panose="02020603050405020304" pitchFamily="18" charset="0"/>
                <a:cs typeface="Times New Roman" panose="02020603050405020304" pitchFamily="18" charset="0"/>
              </a:rPr>
              <a:t>, R. (2008, April). Real-time human motion detection and tracking. In </a:t>
            </a:r>
            <a:r>
              <a:rPr lang="en-US" sz="1100" i="1" dirty="0">
                <a:solidFill>
                  <a:schemeClr val="tx2">
                    <a:lumMod val="10000"/>
                  </a:schemeClr>
                </a:solidFill>
                <a:latin typeface="Times New Roman" panose="02020603050405020304" pitchFamily="18" charset="0"/>
                <a:cs typeface="Times New Roman" panose="02020603050405020304" pitchFamily="18" charset="0"/>
              </a:rPr>
              <a:t>2008 3rd international conference on information and communication technologies: from theory to applications</a:t>
            </a:r>
            <a:r>
              <a:rPr lang="en-US" sz="1100" dirty="0">
                <a:solidFill>
                  <a:schemeClr val="tx2">
                    <a:lumMod val="10000"/>
                  </a:schemeClr>
                </a:solidFill>
                <a:latin typeface="Times New Roman" panose="02020603050405020304" pitchFamily="18" charset="0"/>
                <a:cs typeface="Times New Roman" panose="02020603050405020304" pitchFamily="18" charset="0"/>
              </a:rPr>
              <a:t> (pp. 1-6). IEEE.</a:t>
            </a:r>
          </a:p>
          <a:p>
            <a:pPr marL="0" lvl="0" indent="0" algn="l">
              <a:lnSpc>
                <a:spcPct val="100000"/>
              </a:lnSpc>
              <a:spcBef>
                <a:spcPts val="1600"/>
              </a:spcBef>
              <a:buNone/>
            </a:pPr>
            <a:r>
              <a:rPr lang="en-IN" sz="1100" dirty="0">
                <a:solidFill>
                  <a:schemeClr val="tx2">
                    <a:lumMod val="10000"/>
                  </a:schemeClr>
                </a:solidFill>
                <a:latin typeface="Times New Roman" panose="02020603050405020304" pitchFamily="18" charset="0"/>
                <a:cs typeface="Times New Roman" pitchFamily="18" charset="0"/>
              </a:rPr>
              <a:t>[12].</a:t>
            </a:r>
            <a:r>
              <a:rPr lang="en-US" sz="1100" dirty="0">
                <a:solidFill>
                  <a:schemeClr val="tx2">
                    <a:lumMod val="10000"/>
                  </a:schemeClr>
                </a:solidFill>
                <a:latin typeface="Times New Roman" panose="02020603050405020304" pitchFamily="18" charset="0"/>
                <a:cs typeface="Times New Roman" panose="02020603050405020304" pitchFamily="18" charset="0"/>
              </a:rPr>
              <a:t>    Lao, W., Han, J., &amp; De With, P. H. (2009). Automatic video-based human motion analyzer for consumer surveillance system. </a:t>
            </a:r>
            <a:r>
              <a:rPr lang="en-US" sz="1100" i="1" dirty="0">
                <a:solidFill>
                  <a:schemeClr val="tx2">
                    <a:lumMod val="10000"/>
                  </a:schemeClr>
                </a:solidFill>
                <a:latin typeface="Times New Roman" panose="02020603050405020304" pitchFamily="18" charset="0"/>
                <a:cs typeface="Times New Roman" panose="02020603050405020304" pitchFamily="18" charset="0"/>
              </a:rPr>
              <a:t>IEEE Transactions on Consumer Electronics</a:t>
            </a:r>
            <a:r>
              <a:rPr lang="en-US" sz="1100" dirty="0">
                <a:solidFill>
                  <a:schemeClr val="tx2">
                    <a:lumMod val="10000"/>
                  </a:schemeClr>
                </a:solidFill>
                <a:latin typeface="Times New Roman" panose="02020603050405020304" pitchFamily="18" charset="0"/>
                <a:cs typeface="Times New Roman" panose="02020603050405020304" pitchFamily="18" charset="0"/>
              </a:rPr>
              <a:t>, </a:t>
            </a:r>
            <a:r>
              <a:rPr lang="en-US" sz="1100" i="1" dirty="0">
                <a:solidFill>
                  <a:schemeClr val="tx2">
                    <a:lumMod val="10000"/>
                  </a:schemeClr>
                </a:solidFill>
                <a:latin typeface="Times New Roman" panose="02020603050405020304" pitchFamily="18" charset="0"/>
                <a:cs typeface="Times New Roman" panose="02020603050405020304" pitchFamily="18" charset="0"/>
              </a:rPr>
              <a:t>55</a:t>
            </a:r>
            <a:r>
              <a:rPr lang="en-US" sz="1100" dirty="0">
                <a:solidFill>
                  <a:schemeClr val="tx2">
                    <a:lumMod val="10000"/>
                  </a:schemeClr>
                </a:solidFill>
                <a:latin typeface="Times New Roman" panose="02020603050405020304" pitchFamily="18" charset="0"/>
                <a:cs typeface="Times New Roman" panose="02020603050405020304" pitchFamily="18" charset="0"/>
              </a:rPr>
              <a:t>(2), 591-598</a:t>
            </a:r>
            <a:r>
              <a:rPr lang="en-US" sz="1100" dirty="0">
                <a:solidFill>
                  <a:schemeClr val="tx2">
                    <a:lumMod val="10000"/>
                  </a:schemeClr>
                </a:solidFill>
              </a:rPr>
              <a:t>.</a:t>
            </a:r>
            <a:endParaRPr lang="en-IN" sz="1100" dirty="0">
              <a:solidFill>
                <a:schemeClr val="tx2">
                  <a:lumMod val="10000"/>
                </a:schemeClr>
              </a:solidFill>
              <a:latin typeface="Times New Roman" pitchFamily="18" charset="0"/>
              <a:cs typeface="Times New Roman" pitchFamily="18" charset="0"/>
            </a:endParaRPr>
          </a:p>
          <a:p>
            <a:pPr marL="457200" lvl="0" indent="0" algn="just" rtl="0">
              <a:lnSpc>
                <a:spcPct val="115000"/>
              </a:lnSpc>
              <a:spcBef>
                <a:spcPts val="1200"/>
              </a:spcBef>
              <a:spcAft>
                <a:spcPts val="0"/>
              </a:spcAft>
              <a:buNone/>
            </a:pPr>
            <a:endParaRPr sz="1100" dirty="0">
              <a:latin typeface="Roboto Slab"/>
              <a:ea typeface="Roboto Slab"/>
              <a:cs typeface="Roboto Slab"/>
              <a:sym typeface="Roboto Slab"/>
            </a:endParaRPr>
          </a:p>
        </p:txBody>
      </p:sp>
      <p:sp>
        <p:nvSpPr>
          <p:cNvPr id="335" name="Google Shape;335;p43"/>
          <p:cNvSpPr txBox="1">
            <a:spLocks noGrp="1"/>
          </p:cNvSpPr>
          <p:nvPr>
            <p:ph type="sldNum" idx="12"/>
          </p:nvPr>
        </p:nvSpPr>
        <p:spPr>
          <a:xfrm>
            <a:off x="8748000" y="4773475"/>
            <a:ext cx="349200" cy="32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800"/>
              <a:buFont typeface="Arial"/>
              <a:buNone/>
            </a:pPr>
            <a:fld id="{00000000-1234-1234-1234-123412341234}" type="slidenum">
              <a:rPr lang="en">
                <a:solidFill>
                  <a:srgbClr val="222222"/>
                </a:solidFill>
              </a:rPr>
              <a:t>21</a:t>
            </a:fld>
            <a:endParaRPr>
              <a:solidFill>
                <a:srgbClr val="22222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4"/>
          <p:cNvSpPr txBox="1"/>
          <p:nvPr/>
        </p:nvSpPr>
        <p:spPr>
          <a:xfrm>
            <a:off x="789750" y="949470"/>
            <a:ext cx="5023200" cy="923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 sz="4800" i="0" u="none" strike="noStrike" cap="none">
                <a:solidFill>
                  <a:schemeClr val="lt1"/>
                </a:solidFill>
                <a:latin typeface="Roboto Slab Medium"/>
                <a:ea typeface="Roboto Slab Medium"/>
                <a:cs typeface="Roboto Slab Medium"/>
                <a:sym typeface="Roboto Slab Medium"/>
              </a:rPr>
              <a:t>THANK YOU</a:t>
            </a:r>
            <a:endParaRPr sz="4800" i="0" u="none" strike="noStrike" cap="none">
              <a:solidFill>
                <a:schemeClr val="lt1"/>
              </a:solidFill>
              <a:latin typeface="Roboto Slab Medium"/>
              <a:ea typeface="Roboto Slab Medium"/>
              <a:cs typeface="Roboto Slab Medium"/>
              <a:sym typeface="Roboto Slab Medium"/>
            </a:endParaRPr>
          </a:p>
        </p:txBody>
      </p:sp>
      <p:sp>
        <p:nvSpPr>
          <p:cNvPr id="341" name="Google Shape;341;p44"/>
          <p:cNvSpPr txBox="1"/>
          <p:nvPr/>
        </p:nvSpPr>
        <p:spPr>
          <a:xfrm>
            <a:off x="1330950" y="2455075"/>
            <a:ext cx="6482100" cy="1720500"/>
          </a:xfrm>
          <a:prstGeom prst="rect">
            <a:avLst/>
          </a:prstGeom>
          <a:noFill/>
          <a:ln>
            <a:noFill/>
          </a:ln>
        </p:spPr>
        <p:txBody>
          <a:bodyPr spcFirstLastPara="1" wrap="square" lIns="91425" tIns="91425" rIns="91425" bIns="91425" anchor="ctr" anchorCtr="0">
            <a:noAutofit/>
          </a:bodyPr>
          <a:lstStyle/>
          <a:p>
            <a:pPr marL="0" marR="0" lvl="0" indent="0" algn="just" rtl="0">
              <a:lnSpc>
                <a:spcPct val="100000"/>
              </a:lnSpc>
              <a:spcBef>
                <a:spcPts val="0"/>
              </a:spcBef>
              <a:spcAft>
                <a:spcPts val="0"/>
              </a:spcAft>
              <a:buClr>
                <a:srgbClr val="000000"/>
              </a:buClr>
              <a:buSzPts val="1800"/>
              <a:buFont typeface="Arial"/>
              <a:buNone/>
            </a:pPr>
            <a:r>
              <a:rPr lang="en" sz="1900" b="1" i="0" u="none" strike="noStrike" cap="none" dirty="0">
                <a:solidFill>
                  <a:schemeClr val="lt1"/>
                </a:solidFill>
                <a:latin typeface="Roboto Slab"/>
                <a:ea typeface="Roboto Slab"/>
                <a:cs typeface="Roboto Slab"/>
                <a:sym typeface="Roboto Slab"/>
              </a:rPr>
              <a:t>We would like to extend our sincere gratitude and thank </a:t>
            </a:r>
            <a:r>
              <a:rPr lang="en" sz="2100" b="1" i="0" u="none" strike="noStrike" cap="none" dirty="0">
                <a:solidFill>
                  <a:srgbClr val="00FFFF"/>
                </a:solidFill>
                <a:latin typeface="Roboto Slab"/>
                <a:ea typeface="Roboto Slab"/>
                <a:cs typeface="Roboto Slab"/>
                <a:sym typeface="Roboto Slab"/>
              </a:rPr>
              <a:t>The Reviewers</a:t>
            </a:r>
            <a:r>
              <a:rPr lang="en" sz="1900" b="1" i="0" u="none" strike="noStrike" cap="none" dirty="0">
                <a:solidFill>
                  <a:schemeClr val="lt1"/>
                </a:solidFill>
                <a:latin typeface="Roboto Slab"/>
                <a:ea typeface="Roboto Slab"/>
                <a:cs typeface="Roboto Slab"/>
                <a:sym typeface="Roboto Slab"/>
              </a:rPr>
              <a:t>, </a:t>
            </a:r>
            <a:r>
              <a:rPr lang="en" sz="2100" b="1" i="0" u="none" strike="noStrike" cap="none" dirty="0">
                <a:solidFill>
                  <a:srgbClr val="FFFF00"/>
                </a:solidFill>
                <a:latin typeface="Roboto Slab"/>
                <a:ea typeface="Roboto Slab"/>
                <a:cs typeface="Roboto Slab"/>
                <a:sym typeface="Roboto Slab"/>
              </a:rPr>
              <a:t>Organizing Committee Members</a:t>
            </a:r>
            <a:r>
              <a:rPr lang="en" sz="1900" b="1" i="0" u="none" strike="noStrike" cap="none" dirty="0">
                <a:solidFill>
                  <a:schemeClr val="lt1"/>
                </a:solidFill>
                <a:latin typeface="Roboto Slab"/>
                <a:ea typeface="Roboto Slab"/>
                <a:cs typeface="Roboto Slab"/>
                <a:sym typeface="Roboto Slab"/>
              </a:rPr>
              <a:t> and </a:t>
            </a:r>
            <a:r>
              <a:rPr lang="en" sz="2100" b="1" i="0" u="none" strike="noStrike" cap="none" dirty="0">
                <a:solidFill>
                  <a:srgbClr val="00FF00"/>
                </a:solidFill>
                <a:latin typeface="Roboto Slab"/>
                <a:ea typeface="Roboto Slab"/>
                <a:cs typeface="Roboto Slab"/>
                <a:sym typeface="Roboto Slab"/>
              </a:rPr>
              <a:t>Respected Session Chairs</a:t>
            </a:r>
            <a:r>
              <a:rPr lang="en" sz="1900" b="1" i="0" u="none" strike="noStrike" cap="none" dirty="0">
                <a:solidFill>
                  <a:schemeClr val="lt1"/>
                </a:solidFill>
                <a:latin typeface="Roboto Slab"/>
                <a:ea typeface="Roboto Slab"/>
                <a:cs typeface="Roboto Slab"/>
                <a:sym typeface="Roboto Slab"/>
              </a:rPr>
              <a:t> for giving us the opportunity to present our Project.</a:t>
            </a:r>
            <a:endParaRPr sz="1900" b="1" i="0" u="none" strike="noStrike" cap="none" dirty="0">
              <a:solidFill>
                <a:schemeClr val="lt1"/>
              </a:solidFill>
              <a:latin typeface="Roboto Slab"/>
              <a:ea typeface="Roboto Slab"/>
              <a:cs typeface="Roboto Slab"/>
              <a:sym typeface="Roboto Slab"/>
            </a:endParaRPr>
          </a:p>
          <a:p>
            <a:pPr marL="0" marR="0" lvl="0" indent="0" algn="just" rtl="0">
              <a:lnSpc>
                <a:spcPct val="100000"/>
              </a:lnSpc>
              <a:spcBef>
                <a:spcPts val="0"/>
              </a:spcBef>
              <a:spcAft>
                <a:spcPts val="0"/>
              </a:spcAft>
              <a:buClr>
                <a:srgbClr val="000000"/>
              </a:buClr>
              <a:buSzPts val="1800"/>
              <a:buFont typeface="Arial"/>
              <a:buNone/>
            </a:pPr>
            <a:endParaRPr sz="1900" b="0" i="0" u="none" strike="noStrike" cap="none" dirty="0">
              <a:solidFill>
                <a:schemeClr val="lt1"/>
              </a:solidFill>
              <a:latin typeface="Roboto Slab"/>
              <a:ea typeface="Roboto Slab"/>
              <a:cs typeface="Roboto Slab"/>
              <a:sym typeface="Roboto Slab"/>
            </a:endParaRPr>
          </a:p>
        </p:txBody>
      </p:sp>
      <p:sp>
        <p:nvSpPr>
          <p:cNvPr id="342" name="Google Shape;342;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22</a:t>
            </a:fld>
            <a:endParaRPr>
              <a:solidFill>
                <a:srgbClr val="22222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6"/>
          <p:cNvSpPr txBox="1">
            <a:spLocks noGrp="1"/>
          </p:cNvSpPr>
          <p:nvPr>
            <p:ph type="title"/>
          </p:nvPr>
        </p:nvSpPr>
        <p:spPr>
          <a:xfrm>
            <a:off x="938203" y="163214"/>
            <a:ext cx="371544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sz="2800" dirty="0"/>
              <a:t>PROBLEM STATEMENT</a:t>
            </a:r>
            <a:endParaRPr sz="2800" dirty="0"/>
          </a:p>
        </p:txBody>
      </p:sp>
      <p:grpSp>
        <p:nvGrpSpPr>
          <p:cNvPr id="163" name="Google Shape;163;p26"/>
          <p:cNvGrpSpPr/>
          <p:nvPr/>
        </p:nvGrpSpPr>
        <p:grpSpPr>
          <a:xfrm>
            <a:off x="516503" y="478767"/>
            <a:ext cx="366458" cy="366437"/>
            <a:chOff x="1923675" y="1633650"/>
            <a:chExt cx="436000" cy="435975"/>
          </a:xfrm>
        </p:grpSpPr>
        <p:sp>
          <p:nvSpPr>
            <p:cNvPr id="164" name="Google Shape;164;p26"/>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6"/>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6"/>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6"/>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26"/>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26"/>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0" name="Google Shape;170;p26"/>
          <p:cNvSpPr txBox="1"/>
          <p:nvPr/>
        </p:nvSpPr>
        <p:spPr>
          <a:xfrm>
            <a:off x="565084" y="1947006"/>
            <a:ext cx="8308200" cy="1723518"/>
          </a:xfrm>
          <a:prstGeom prst="rect">
            <a:avLst/>
          </a:prstGeom>
          <a:noFill/>
          <a:ln>
            <a:noFill/>
          </a:ln>
        </p:spPr>
        <p:txBody>
          <a:bodyPr spcFirstLastPara="1" wrap="square" lIns="91425" tIns="91425" rIns="91425" bIns="91425" anchor="t" anchorCtr="0">
            <a:spAutoFit/>
          </a:bodyPr>
          <a:lstStyle/>
          <a:p>
            <a:pPr marL="342900" indent="-342900">
              <a:buFont typeface="Arial" panose="020B0604020202020204" pitchFamily="34" charset="0"/>
              <a:buChar char="•"/>
            </a:pPr>
            <a:r>
              <a:rPr lang="en-US" sz="2000" dirty="0">
                <a:solidFill>
                  <a:schemeClr val="tx2">
                    <a:lumMod val="10000"/>
                  </a:schemeClr>
                </a:solidFill>
                <a:latin typeface="Times New Roman" panose="02020603050405020304" pitchFamily="18" charset="0"/>
                <a:ea typeface="Times New Roman" panose="02020603050405020304" pitchFamily="18" charset="0"/>
              </a:rPr>
              <a:t>T</a:t>
            </a:r>
            <a:r>
              <a:rPr lang="en-US" sz="2000" dirty="0">
                <a:solidFill>
                  <a:schemeClr val="tx2">
                    <a:lumMod val="10000"/>
                  </a:schemeClr>
                </a:solidFill>
                <a:effectLst/>
                <a:latin typeface="Times New Roman" panose="02020603050405020304" pitchFamily="18" charset="0"/>
                <a:ea typeface="Times New Roman" panose="02020603050405020304" pitchFamily="18" charset="0"/>
              </a:rPr>
              <a:t>o identify and detect simple and complex activities in real-world situations using deep learning </a:t>
            </a:r>
            <a:r>
              <a:rPr lang="en-US" sz="2000" dirty="0">
                <a:solidFill>
                  <a:schemeClr val="tx1"/>
                </a:solidFill>
                <a:effectLst/>
                <a:latin typeface="Times New Roman" panose="02020603050405020304" pitchFamily="18" charset="0"/>
                <a:ea typeface="Times New Roman" panose="02020603050405020304" pitchFamily="18" charset="0"/>
              </a:rPr>
              <a:t>.</a:t>
            </a:r>
          </a:p>
          <a:p>
            <a:pPr marL="342900" indent="-342900">
              <a:buFont typeface="Arial" panose="020B0604020202020204" pitchFamily="34" charset="0"/>
              <a:buChar char="•"/>
            </a:pPr>
            <a:r>
              <a:rPr lang="en-US" sz="2000" dirty="0">
                <a:solidFill>
                  <a:schemeClr val="tx2">
                    <a:lumMod val="10000"/>
                  </a:schemeClr>
                </a:solidFill>
                <a:latin typeface="Times New Roman" panose="02020603050405020304" pitchFamily="18" charset="0"/>
                <a:cs typeface="Times New Roman" panose="02020603050405020304" pitchFamily="18" charset="0"/>
              </a:rPr>
              <a:t>D</a:t>
            </a:r>
            <a:r>
              <a:rPr lang="en-US" sz="2000" b="0" i="0" dirty="0">
                <a:solidFill>
                  <a:schemeClr val="tx2">
                    <a:lumMod val="10000"/>
                  </a:schemeClr>
                </a:solidFill>
                <a:effectLst/>
                <a:latin typeface="Times New Roman" panose="02020603050405020304" pitchFamily="18" charset="0"/>
                <a:cs typeface="Times New Roman" panose="02020603050405020304" pitchFamily="18" charset="0"/>
              </a:rPr>
              <a:t>eveloping a deep learning model that can accurately classify and recognize human actions in videos using a large video dataset. </a:t>
            </a:r>
            <a:endParaRPr lang="en-US" sz="2000" dirty="0">
              <a:solidFill>
                <a:schemeClr val="tx2">
                  <a:lumMod val="10000"/>
                </a:schemeClr>
              </a:solidFill>
              <a:latin typeface="Times New Roman" panose="02020603050405020304" pitchFamily="18" charset="0"/>
              <a:cs typeface="Times New Roman" panose="02020603050405020304" pitchFamily="18" charset="0"/>
            </a:endParaRPr>
          </a:p>
          <a:p>
            <a:endParaRPr lang="en-US" sz="2000" dirty="0"/>
          </a:p>
        </p:txBody>
      </p:sp>
      <p:sp>
        <p:nvSpPr>
          <p:cNvPr id="171" name="Google Shape;17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3</a:t>
            </a:fld>
            <a:endParaRPr>
              <a:solidFill>
                <a:srgbClr val="222222"/>
              </a:solidFill>
            </a:endParaRPr>
          </a:p>
        </p:txBody>
      </p:sp>
    </p:spTree>
    <p:extLst>
      <p:ext uri="{BB962C8B-B14F-4D97-AF65-F5344CB8AC3E}">
        <p14:creationId xmlns:p14="http://schemas.microsoft.com/office/powerpoint/2010/main" val="3704389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6"/>
          <p:cNvSpPr txBox="1">
            <a:spLocks noGrp="1"/>
          </p:cNvSpPr>
          <p:nvPr>
            <p:ph type="title"/>
          </p:nvPr>
        </p:nvSpPr>
        <p:spPr>
          <a:xfrm>
            <a:off x="938203" y="163214"/>
            <a:ext cx="371544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sz="2800" dirty="0"/>
              <a:t>OBJECTIVES</a:t>
            </a:r>
            <a:endParaRPr sz="2800" dirty="0"/>
          </a:p>
        </p:txBody>
      </p:sp>
      <p:grpSp>
        <p:nvGrpSpPr>
          <p:cNvPr id="163" name="Google Shape;163;p26"/>
          <p:cNvGrpSpPr/>
          <p:nvPr/>
        </p:nvGrpSpPr>
        <p:grpSpPr>
          <a:xfrm>
            <a:off x="516503" y="478767"/>
            <a:ext cx="366458" cy="366437"/>
            <a:chOff x="1923675" y="1633650"/>
            <a:chExt cx="436000" cy="435975"/>
          </a:xfrm>
        </p:grpSpPr>
        <p:sp>
          <p:nvSpPr>
            <p:cNvPr id="164" name="Google Shape;164;p26"/>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6"/>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6"/>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6"/>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26"/>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26"/>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0" name="Google Shape;170;p26"/>
          <p:cNvSpPr txBox="1"/>
          <p:nvPr/>
        </p:nvSpPr>
        <p:spPr>
          <a:xfrm>
            <a:off x="565084" y="1947006"/>
            <a:ext cx="8308200" cy="2031295"/>
          </a:xfrm>
          <a:prstGeom prst="rect">
            <a:avLst/>
          </a:prstGeom>
          <a:noFill/>
          <a:ln>
            <a:noFill/>
          </a:ln>
        </p:spPr>
        <p:txBody>
          <a:bodyPr spcFirstLastPara="1" wrap="square" lIns="91425" tIns="91425" rIns="91425" bIns="91425" anchor="t" anchorCtr="0">
            <a:spAutoFit/>
          </a:bodyPr>
          <a:lstStyle/>
          <a:p>
            <a:pPr marL="342900" indent="-342900">
              <a:buFont typeface="Wingdings" panose="05000000000000000000" pitchFamily="2" charset="2"/>
              <a:buChar char="q"/>
            </a:pPr>
            <a:r>
              <a:rPr lang="en-US" sz="2000" dirty="0"/>
              <a:t>The main aim of human activities Recognition system is to identify all the object, persons and the actions performed by them in the given video.</a:t>
            </a:r>
          </a:p>
          <a:p>
            <a:endParaRPr lang="en-US" sz="2000" dirty="0"/>
          </a:p>
          <a:p>
            <a:pPr marL="342900" indent="-342900">
              <a:buFont typeface="Wingdings" panose="05000000000000000000" pitchFamily="2" charset="2"/>
              <a:buChar char="q"/>
            </a:pPr>
            <a:r>
              <a:rPr lang="en-US" sz="2000" dirty="0"/>
              <a:t>To develop an automated system for the same.</a:t>
            </a:r>
          </a:p>
          <a:p>
            <a:endParaRPr lang="en-US" sz="2000" dirty="0"/>
          </a:p>
        </p:txBody>
      </p:sp>
      <p:sp>
        <p:nvSpPr>
          <p:cNvPr id="171" name="Google Shape;17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4</a:t>
            </a:fld>
            <a:endParaRPr>
              <a:solidFill>
                <a:srgbClr val="222222"/>
              </a:solidFill>
            </a:endParaRPr>
          </a:p>
        </p:txBody>
      </p:sp>
    </p:spTree>
    <p:extLst>
      <p:ext uri="{BB962C8B-B14F-4D97-AF65-F5344CB8AC3E}">
        <p14:creationId xmlns:p14="http://schemas.microsoft.com/office/powerpoint/2010/main" val="182533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6"/>
          <p:cNvSpPr txBox="1">
            <a:spLocks noGrp="1"/>
          </p:cNvSpPr>
          <p:nvPr>
            <p:ph type="title"/>
          </p:nvPr>
        </p:nvSpPr>
        <p:spPr>
          <a:xfrm>
            <a:off x="1176505" y="163214"/>
            <a:ext cx="320880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sz="2800" dirty="0"/>
              <a:t>INTRODUCTION</a:t>
            </a:r>
            <a:endParaRPr sz="2800" dirty="0"/>
          </a:p>
        </p:txBody>
      </p:sp>
      <p:grpSp>
        <p:nvGrpSpPr>
          <p:cNvPr id="163" name="Google Shape;163;p26"/>
          <p:cNvGrpSpPr/>
          <p:nvPr/>
        </p:nvGrpSpPr>
        <p:grpSpPr>
          <a:xfrm>
            <a:off x="516503" y="478767"/>
            <a:ext cx="366458" cy="366437"/>
            <a:chOff x="1923675" y="1633650"/>
            <a:chExt cx="436000" cy="435975"/>
          </a:xfrm>
        </p:grpSpPr>
        <p:sp>
          <p:nvSpPr>
            <p:cNvPr id="164" name="Google Shape;164;p26"/>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6"/>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6"/>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6"/>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26"/>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26"/>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0" name="Google Shape;170;p26"/>
          <p:cNvSpPr txBox="1"/>
          <p:nvPr/>
        </p:nvSpPr>
        <p:spPr>
          <a:xfrm>
            <a:off x="231205" y="1025870"/>
            <a:ext cx="8308200" cy="2031295"/>
          </a:xfrm>
          <a:prstGeom prst="rect">
            <a:avLst/>
          </a:prstGeom>
          <a:noFill/>
          <a:ln>
            <a:noFill/>
          </a:ln>
        </p:spPr>
        <p:txBody>
          <a:bodyPr spcFirstLastPara="1" wrap="square" lIns="91425" tIns="91425" rIns="91425" bIns="91425" anchor="t" anchorCtr="0">
            <a:spAutoFit/>
          </a:bodyPr>
          <a:lstStyle/>
          <a:p>
            <a:pPr marL="342900" indent="-342900">
              <a:buFont typeface="Arial" panose="020B0604020202020204" pitchFamily="34" charset="0"/>
              <a:buChar char="•"/>
            </a:pPr>
            <a:endParaRPr lang="en-US" sz="2000" dirty="0"/>
          </a:p>
          <a:p>
            <a:pPr marL="342900" indent="-342900" algn="just">
              <a:buFont typeface="Arial" panose="020B0604020202020204" pitchFamily="34" charset="0"/>
              <a:buChar char="•"/>
            </a:pPr>
            <a:r>
              <a:rPr lang="en-US" sz="2000" dirty="0"/>
              <a:t>Human activities Recognition is an important area of computer vision research and application.</a:t>
            </a:r>
          </a:p>
          <a:p>
            <a:pPr algn="just"/>
            <a:endParaRPr lang="en-US" sz="2000" dirty="0"/>
          </a:p>
          <a:p>
            <a:pPr marL="342900" indent="-342900" algn="just">
              <a:buFont typeface="Arial" panose="020B0604020202020204" pitchFamily="34" charset="0"/>
              <a:buChar char="•"/>
            </a:pPr>
            <a:r>
              <a:rPr lang="en-US" sz="2000" dirty="0"/>
              <a:t>The goal of the activity recognition is an automated analysis or interpretation of ongoing events and their context from video data.</a:t>
            </a:r>
          </a:p>
        </p:txBody>
      </p:sp>
      <p:sp>
        <p:nvSpPr>
          <p:cNvPr id="171" name="Google Shape;17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5</a:t>
            </a:fld>
            <a:endParaRPr>
              <a:solidFill>
                <a:srgbClr val="222222"/>
              </a:solidFill>
            </a:endParaRPr>
          </a:p>
        </p:txBody>
      </p:sp>
      <p:pic>
        <p:nvPicPr>
          <p:cNvPr id="2" name="image12.png">
            <a:extLst>
              <a:ext uri="{FF2B5EF4-FFF2-40B4-BE49-F238E27FC236}">
                <a16:creationId xmlns:a16="http://schemas.microsoft.com/office/drawing/2014/main" id="{AB550FA3-A2CC-C241-7DE6-1630ACA8A1A2}"/>
              </a:ext>
            </a:extLst>
          </p:cNvPr>
          <p:cNvPicPr>
            <a:picLocks noChangeAspect="1"/>
          </p:cNvPicPr>
          <p:nvPr/>
        </p:nvPicPr>
        <p:blipFill rotWithShape="1">
          <a:blip r:embed="rId3" cstate="print"/>
          <a:srcRect b="9076"/>
          <a:stretch/>
        </p:blipFill>
        <p:spPr>
          <a:xfrm>
            <a:off x="4914899" y="3157532"/>
            <a:ext cx="3624505" cy="184118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p:nvPr/>
        </p:nvSpPr>
        <p:spPr>
          <a:xfrm>
            <a:off x="298150" y="-2825"/>
            <a:ext cx="6113100" cy="5143500"/>
          </a:xfrm>
          <a:prstGeom prst="flowChartDelay">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27"/>
          <p:cNvSpPr txBox="1"/>
          <p:nvPr/>
        </p:nvSpPr>
        <p:spPr>
          <a:xfrm>
            <a:off x="123550" y="2092930"/>
            <a:ext cx="5994600" cy="738900"/>
          </a:xfrm>
          <a:prstGeom prst="rect">
            <a:avLst/>
          </a:prstGeom>
          <a:noFill/>
          <a:ln>
            <a:noFill/>
          </a:ln>
        </p:spPr>
        <p:txBody>
          <a:bodyPr spcFirstLastPara="1" wrap="square" lIns="91425" tIns="91425" rIns="91425" bIns="91425" anchor="t" anchorCtr="0">
            <a:spAutoFit/>
          </a:bodyPr>
          <a:lstStyle/>
          <a:p>
            <a:pPr marL="457200" marR="0" lvl="0" indent="-425450" algn="ctr" rtl="0">
              <a:lnSpc>
                <a:spcPct val="100000"/>
              </a:lnSpc>
              <a:spcBef>
                <a:spcPts val="0"/>
              </a:spcBef>
              <a:spcAft>
                <a:spcPts val="0"/>
              </a:spcAft>
              <a:buClr>
                <a:schemeClr val="lt1"/>
              </a:buClr>
              <a:buSzPts val="3100"/>
              <a:buFont typeface="Roboto Slab"/>
              <a:buChar char="❖"/>
            </a:pPr>
            <a:r>
              <a:rPr lang="en" sz="3600" b="1" i="0" u="none" strike="noStrike" cap="none">
                <a:solidFill>
                  <a:srgbClr val="002060"/>
                </a:solidFill>
                <a:latin typeface="Roboto Slab"/>
                <a:ea typeface="Roboto Slab"/>
                <a:cs typeface="Roboto Slab"/>
                <a:sym typeface="Roboto Slab"/>
              </a:rPr>
              <a:t>LITERATURE SURVEY</a:t>
            </a:r>
            <a:endParaRPr sz="1400" b="0" i="0" u="none" strike="noStrike" cap="none">
              <a:solidFill>
                <a:srgbClr val="000000"/>
              </a:solidFill>
              <a:latin typeface="Arial"/>
              <a:ea typeface="Arial"/>
              <a:cs typeface="Arial"/>
              <a:sym typeface="Arial"/>
            </a:endParaRPr>
          </a:p>
        </p:txBody>
      </p:sp>
      <p:sp>
        <p:nvSpPr>
          <p:cNvPr id="178" name="Google Shape;178;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6</a:t>
            </a:fld>
            <a:endParaRPr>
              <a:solidFill>
                <a:srgbClr val="22222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body" idx="1"/>
          </p:nvPr>
        </p:nvSpPr>
        <p:spPr>
          <a:xfrm>
            <a:off x="3318150" y="526375"/>
            <a:ext cx="2637000" cy="4121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indent="0">
              <a:spcBef>
                <a:spcPts val="0"/>
              </a:spcBef>
            </a:pPr>
            <a:r>
              <a:rPr lang="en-US" b="1" i="0" u="none" strike="noStrike" cap="none" dirty="0">
                <a:solidFill>
                  <a:schemeClr val="tx2">
                    <a:lumMod val="10000"/>
                  </a:schemeClr>
                </a:solidFill>
                <a:latin typeface="Times New Roman" pitchFamily="18" charset="0"/>
                <a:ea typeface="+mn-ea"/>
                <a:cs typeface="Times New Roman" pitchFamily="18" charset="0"/>
                <a:sym typeface="Arial"/>
              </a:rPr>
              <a:t>3D  Convolution  Neural Networks for Human Action Recognition </a:t>
            </a:r>
          </a:p>
          <a:p>
            <a:pPr marL="0" lvl="0" indent="0" algn="ctr" rtl="0">
              <a:lnSpc>
                <a:spcPct val="100000"/>
              </a:lnSpc>
              <a:spcBef>
                <a:spcPts val="0"/>
              </a:spcBef>
              <a:spcAft>
                <a:spcPts val="0"/>
              </a:spcAft>
              <a:buSzPts val="1800"/>
              <a:buNone/>
            </a:pPr>
            <a:r>
              <a:rPr lang="en" sz="1400" dirty="0">
                <a:solidFill>
                  <a:srgbClr val="000000"/>
                </a:solidFill>
                <a:latin typeface="Arial"/>
                <a:ea typeface="Arial"/>
                <a:cs typeface="Arial"/>
                <a:sym typeface="Arial"/>
              </a:rPr>
              <a:t>[2]</a:t>
            </a:r>
          </a:p>
          <a:p>
            <a:pPr marL="0" lvl="0" indent="0" algn="ctr" rtl="0">
              <a:lnSpc>
                <a:spcPct val="100000"/>
              </a:lnSpc>
              <a:spcBef>
                <a:spcPts val="0"/>
              </a:spcBef>
              <a:spcAft>
                <a:spcPts val="0"/>
              </a:spcAft>
              <a:buSzPts val="1800"/>
              <a:buNone/>
            </a:pPr>
            <a:endParaRPr sz="1400" dirty="0">
              <a:solidFill>
                <a:srgbClr val="000000"/>
              </a:solidFill>
              <a:latin typeface="Arial"/>
              <a:ea typeface="Arial"/>
              <a:cs typeface="Arial"/>
              <a:sym typeface="Arial"/>
            </a:endParaRPr>
          </a:p>
          <a:p>
            <a:pPr marL="285750" lvl="0" indent="-241300" algn="just" rtl="0">
              <a:lnSpc>
                <a:spcPct val="115000"/>
              </a:lnSpc>
              <a:spcBef>
                <a:spcPts val="0"/>
              </a:spcBef>
              <a:spcAft>
                <a:spcPts val="0"/>
              </a:spcAft>
              <a:buSzPts val="1100"/>
              <a:buFont typeface="Arial"/>
              <a:buChar char="●"/>
            </a:pPr>
            <a:r>
              <a:rPr lang="en-US" sz="1400" b="0" i="0" u="none" strike="noStrike" cap="none" dirty="0">
                <a:solidFill>
                  <a:schemeClr val="tx2">
                    <a:lumMod val="10000"/>
                  </a:schemeClr>
                </a:solidFill>
                <a:latin typeface="Times New Roman" pitchFamily="18" charset="0"/>
                <a:ea typeface="+mn-ea"/>
                <a:cs typeface="Times New Roman" pitchFamily="18" charset="0"/>
                <a:sym typeface="Arial"/>
              </a:rPr>
              <a:t>These models develop features from both spatial and temporal measurements by performing 3D convolutions. </a:t>
            </a:r>
          </a:p>
          <a:p>
            <a:pPr marL="285750" lvl="0" indent="-241300" algn="just" rtl="0">
              <a:lnSpc>
                <a:spcPct val="115000"/>
              </a:lnSpc>
              <a:spcBef>
                <a:spcPts val="0"/>
              </a:spcBef>
              <a:spcAft>
                <a:spcPts val="0"/>
              </a:spcAft>
              <a:buSzPts val="1100"/>
              <a:buFont typeface="Arial"/>
              <a:buChar char="●"/>
            </a:pPr>
            <a:r>
              <a:rPr lang="en-US" sz="1400" b="0" i="0" u="none" strike="noStrike" cap="none" dirty="0">
                <a:solidFill>
                  <a:schemeClr val="tx2">
                    <a:lumMod val="10000"/>
                  </a:schemeClr>
                </a:solidFill>
                <a:latin typeface="Times New Roman" pitchFamily="18" charset="0"/>
                <a:ea typeface="+mn-ea"/>
                <a:cs typeface="Times New Roman" pitchFamily="18" charset="0"/>
                <a:sym typeface="Arial"/>
              </a:rPr>
              <a:t>To perform convolution and  sub sampling separately in each channel it has to develop a deep architecture that generates multiple channels of information from adjacent input frames.</a:t>
            </a:r>
          </a:p>
          <a:p>
            <a:pPr marL="285750" lvl="0" indent="-241300" algn="just" rtl="0">
              <a:lnSpc>
                <a:spcPct val="115000"/>
              </a:lnSpc>
              <a:spcBef>
                <a:spcPts val="0"/>
              </a:spcBef>
              <a:spcAft>
                <a:spcPts val="0"/>
              </a:spcAft>
              <a:buSzPts val="1100"/>
              <a:buFont typeface="Arial"/>
              <a:buChar char="●"/>
            </a:pPr>
            <a:endParaRPr sz="1400" dirty="0">
              <a:solidFill>
                <a:srgbClr val="000000"/>
              </a:solidFill>
              <a:latin typeface="Roboto Slab"/>
              <a:ea typeface="Roboto Slab"/>
              <a:cs typeface="Roboto Slab"/>
              <a:sym typeface="Roboto Slab"/>
            </a:endParaRPr>
          </a:p>
          <a:p>
            <a:pPr marL="0" lvl="0" indent="0" algn="just" rtl="0">
              <a:lnSpc>
                <a:spcPct val="100000"/>
              </a:lnSpc>
              <a:spcBef>
                <a:spcPts val="0"/>
              </a:spcBef>
              <a:spcAft>
                <a:spcPts val="0"/>
              </a:spcAft>
              <a:buNone/>
            </a:pPr>
            <a:endParaRPr sz="1400" dirty="0">
              <a:solidFill>
                <a:srgbClr val="000000"/>
              </a:solidFill>
              <a:latin typeface="Roboto Slab"/>
              <a:ea typeface="Roboto Slab"/>
              <a:cs typeface="Roboto Slab"/>
              <a:sym typeface="Roboto Slab"/>
            </a:endParaRPr>
          </a:p>
          <a:p>
            <a:pPr marL="0" lvl="0" indent="0" algn="just" rtl="0">
              <a:lnSpc>
                <a:spcPct val="100000"/>
              </a:lnSpc>
              <a:spcBef>
                <a:spcPts val="0"/>
              </a:spcBef>
              <a:spcAft>
                <a:spcPts val="0"/>
              </a:spcAft>
              <a:buSzPts val="1800"/>
              <a:buNone/>
            </a:pPr>
            <a:endParaRPr sz="1500" dirty="0">
              <a:solidFill>
                <a:srgbClr val="000000"/>
              </a:solidFill>
              <a:latin typeface="Roboto Slab"/>
              <a:ea typeface="Roboto Slab"/>
              <a:cs typeface="Roboto Slab"/>
              <a:sym typeface="Roboto Slab"/>
            </a:endParaRPr>
          </a:p>
          <a:p>
            <a:pPr marL="0" lvl="0" indent="0" algn="l" rtl="0">
              <a:lnSpc>
                <a:spcPct val="100000"/>
              </a:lnSpc>
              <a:spcBef>
                <a:spcPts val="360"/>
              </a:spcBef>
              <a:spcAft>
                <a:spcPts val="0"/>
              </a:spcAft>
              <a:buSzPts val="1800"/>
              <a:buNone/>
            </a:pPr>
            <a:endParaRPr dirty="0"/>
          </a:p>
        </p:txBody>
      </p:sp>
      <p:sp>
        <p:nvSpPr>
          <p:cNvPr id="184" name="Google Shape;184;p28"/>
          <p:cNvSpPr txBox="1">
            <a:spLocks noGrp="1"/>
          </p:cNvSpPr>
          <p:nvPr>
            <p:ph type="body" idx="4294967295"/>
          </p:nvPr>
        </p:nvSpPr>
        <p:spPr>
          <a:xfrm>
            <a:off x="6136050" y="526375"/>
            <a:ext cx="2548800" cy="4121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285750" indent="-108839" algn="ctr">
              <a:spcBef>
                <a:spcPts val="0"/>
              </a:spcBef>
              <a:buSzPts val="2786"/>
              <a:buNone/>
            </a:pPr>
            <a:r>
              <a:rPr lang="en-US" sz="1800" b="1" i="0" u="none" strike="noStrike" cap="none" dirty="0">
                <a:solidFill>
                  <a:schemeClr val="tx2">
                    <a:lumMod val="10000"/>
                  </a:schemeClr>
                </a:solidFill>
                <a:latin typeface="Times New Roman" pitchFamily="18" charset="0"/>
                <a:ea typeface="+mn-ea"/>
                <a:cs typeface="Times New Roman" pitchFamily="18" charset="0"/>
                <a:sym typeface="Arial"/>
              </a:rPr>
              <a:t>Human Action Recognition via Skeletal and Depth based Feature Fusion</a:t>
            </a:r>
          </a:p>
          <a:p>
            <a:pPr marL="285750" lvl="0" indent="-108839" algn="ctr" rtl="0">
              <a:lnSpc>
                <a:spcPct val="100000"/>
              </a:lnSpc>
              <a:spcBef>
                <a:spcPts val="0"/>
              </a:spcBef>
              <a:spcAft>
                <a:spcPts val="0"/>
              </a:spcAft>
              <a:buSzPts val="2786"/>
              <a:buFont typeface="Arial"/>
              <a:buNone/>
            </a:pPr>
            <a:r>
              <a:rPr lang="en" sz="1400" dirty="0">
                <a:solidFill>
                  <a:srgbClr val="000000"/>
                </a:solidFill>
                <a:latin typeface="Arial"/>
                <a:ea typeface="Arial"/>
                <a:cs typeface="Arial"/>
                <a:sym typeface="Arial"/>
              </a:rPr>
              <a:t>[3]</a:t>
            </a:r>
          </a:p>
          <a:p>
            <a:pPr marL="285750" lvl="0" indent="-108839" algn="ctr" rtl="0">
              <a:lnSpc>
                <a:spcPct val="100000"/>
              </a:lnSpc>
              <a:spcBef>
                <a:spcPts val="0"/>
              </a:spcBef>
              <a:spcAft>
                <a:spcPts val="0"/>
              </a:spcAft>
              <a:buSzPts val="2786"/>
              <a:buFont typeface="Arial"/>
              <a:buNone/>
            </a:pPr>
            <a:endParaRPr sz="1400" dirty="0">
              <a:solidFill>
                <a:srgbClr val="000000"/>
              </a:solidFill>
              <a:latin typeface="Arial"/>
              <a:ea typeface="Arial"/>
              <a:cs typeface="Arial"/>
              <a:sym typeface="Arial"/>
            </a:endParaRPr>
          </a:p>
          <a:p>
            <a:pPr marL="285750" lvl="0" indent="-285750" algn="just" rtl="0">
              <a:lnSpc>
                <a:spcPct val="100000"/>
              </a:lnSpc>
              <a:spcBef>
                <a:spcPts val="0"/>
              </a:spcBef>
              <a:spcAft>
                <a:spcPts val="0"/>
              </a:spcAft>
              <a:buSzPts val="1806"/>
              <a:buFont typeface="Arial"/>
              <a:buChar char="•"/>
            </a:pPr>
            <a:r>
              <a:rPr lang="en-US" sz="1400" b="0" i="0" u="none" strike="noStrike" cap="none" dirty="0">
                <a:solidFill>
                  <a:schemeClr val="tx2">
                    <a:lumMod val="10000"/>
                  </a:schemeClr>
                </a:solidFill>
                <a:latin typeface="Times New Roman" panose="02020603050405020304" pitchFamily="18" charset="0"/>
                <a:ea typeface="+mn-ea"/>
                <a:cs typeface="Times New Roman" pitchFamily="18" charset="0"/>
                <a:sym typeface="Arial"/>
              </a:rPr>
              <a:t>A successful way to deal with this unpredictability is to isolate the human body into various body parts as indicated by human skeletal joint positions, and  perform acknowledgment dependent on these part-based element descriptors.</a:t>
            </a:r>
            <a:endParaRPr lang="en-US" sz="1400" dirty="0">
              <a:solidFill>
                <a:schemeClr val="tx2">
                  <a:lumMod val="10000"/>
                </a:schemeClr>
              </a:solidFill>
              <a:latin typeface="Times New Roman" panose="02020603050405020304" pitchFamily="18" charset="0"/>
              <a:ea typeface="Roboto Slab"/>
              <a:cs typeface="Times New Roman" panose="02020603050405020304" pitchFamily="18" charset="0"/>
              <a:sym typeface="Roboto Slab"/>
            </a:endParaRPr>
          </a:p>
          <a:p>
            <a:pPr marL="285750" lvl="0" indent="-285750" algn="just" rtl="0">
              <a:lnSpc>
                <a:spcPct val="100000"/>
              </a:lnSpc>
              <a:spcBef>
                <a:spcPts val="0"/>
              </a:spcBef>
              <a:spcAft>
                <a:spcPts val="0"/>
              </a:spcAft>
              <a:buSzPts val="1806"/>
              <a:buFont typeface="Arial"/>
              <a:buChar char="•"/>
            </a:pPr>
            <a:endParaRPr lang="en-US" sz="1400" dirty="0">
              <a:solidFill>
                <a:srgbClr val="000000"/>
              </a:solidFill>
              <a:latin typeface="Roboto Slab"/>
              <a:ea typeface="Roboto Slab"/>
              <a:cs typeface="Roboto Slab"/>
              <a:sym typeface="Roboto Slab"/>
            </a:endParaRPr>
          </a:p>
          <a:p>
            <a:pPr marL="457200" lvl="0" indent="0" algn="just" rtl="0">
              <a:lnSpc>
                <a:spcPct val="100000"/>
              </a:lnSpc>
              <a:spcBef>
                <a:spcPts val="0"/>
              </a:spcBef>
              <a:spcAft>
                <a:spcPts val="0"/>
              </a:spcAft>
              <a:buNone/>
            </a:pPr>
            <a:endParaRPr sz="1400" dirty="0">
              <a:solidFill>
                <a:srgbClr val="000000"/>
              </a:solidFill>
              <a:latin typeface="Roboto Slab"/>
              <a:ea typeface="Roboto Slab"/>
              <a:cs typeface="Roboto Slab"/>
              <a:sym typeface="Roboto Slab"/>
            </a:endParaRPr>
          </a:p>
          <a:p>
            <a:pPr marL="457200" lvl="0" indent="0" algn="just" rtl="0">
              <a:lnSpc>
                <a:spcPct val="100000"/>
              </a:lnSpc>
              <a:spcBef>
                <a:spcPts val="0"/>
              </a:spcBef>
              <a:spcAft>
                <a:spcPts val="0"/>
              </a:spcAft>
              <a:buNone/>
            </a:pPr>
            <a:endParaRPr sz="2900" dirty="0"/>
          </a:p>
        </p:txBody>
      </p:sp>
      <p:sp>
        <p:nvSpPr>
          <p:cNvPr id="185" name="Google Shape;185;p28"/>
          <p:cNvSpPr txBox="1">
            <a:spLocks noGrp="1"/>
          </p:cNvSpPr>
          <p:nvPr>
            <p:ph type="body" idx="4294967295"/>
          </p:nvPr>
        </p:nvSpPr>
        <p:spPr>
          <a:xfrm>
            <a:off x="500250" y="526500"/>
            <a:ext cx="2668800" cy="4121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indent="0" algn="ctr">
              <a:spcBef>
                <a:spcPts val="0"/>
              </a:spcBef>
              <a:buNone/>
            </a:pPr>
            <a:r>
              <a:rPr lang="en-US" sz="1800" b="1" i="0" u="none" strike="noStrike" cap="none" dirty="0">
                <a:solidFill>
                  <a:schemeClr val="bg2">
                    <a:lumMod val="50000"/>
                  </a:schemeClr>
                </a:solidFill>
                <a:latin typeface="Times New Roman" pitchFamily="18" charset="0"/>
                <a:ea typeface="+mn-ea"/>
                <a:cs typeface="Times New Roman" pitchFamily="18" charset="0"/>
                <a:sym typeface="Arial"/>
              </a:rPr>
              <a:t>Recognizing 50 Human Action Categories of Web Video</a:t>
            </a:r>
            <a:endParaRPr lang="en-US" sz="1800" b="1" dirty="0">
              <a:solidFill>
                <a:schemeClr val="bg2">
                  <a:lumMod val="50000"/>
                </a:schemeClr>
              </a:solidFill>
              <a:latin typeface="Times New Roman" pitchFamily="18" charset="0"/>
              <a:cs typeface="Times New Roman" pitchFamily="18" charset="0"/>
            </a:endParaRPr>
          </a:p>
          <a:p>
            <a:pPr marL="0" lvl="0" indent="0" algn="ctr" rtl="0">
              <a:lnSpc>
                <a:spcPct val="100000"/>
              </a:lnSpc>
              <a:spcBef>
                <a:spcPts val="0"/>
              </a:spcBef>
              <a:spcAft>
                <a:spcPts val="0"/>
              </a:spcAft>
              <a:buSzPts val="3000"/>
              <a:buNone/>
            </a:pPr>
            <a:r>
              <a:rPr lang="en" sz="1400" dirty="0">
                <a:solidFill>
                  <a:srgbClr val="000000"/>
                </a:solidFill>
                <a:latin typeface="Arial"/>
                <a:ea typeface="Arial"/>
                <a:cs typeface="Arial"/>
                <a:sym typeface="Arial"/>
              </a:rPr>
              <a:t>[1]</a:t>
            </a:r>
            <a:endParaRPr sz="1400" dirty="0">
              <a:solidFill>
                <a:srgbClr val="000000"/>
              </a:solidFill>
              <a:latin typeface="Arial"/>
              <a:ea typeface="Arial"/>
              <a:cs typeface="Arial"/>
              <a:sym typeface="Arial"/>
            </a:endParaRPr>
          </a:p>
          <a:p>
            <a:pPr marL="0" lvl="0" indent="0" algn="ctr" rtl="0">
              <a:lnSpc>
                <a:spcPct val="100000"/>
              </a:lnSpc>
              <a:spcBef>
                <a:spcPts val="0"/>
              </a:spcBef>
              <a:spcAft>
                <a:spcPts val="0"/>
              </a:spcAft>
              <a:buSzPts val="3000"/>
              <a:buNone/>
            </a:pPr>
            <a:endParaRPr sz="1400" dirty="0">
              <a:solidFill>
                <a:schemeClr val="tx1"/>
              </a:solidFill>
              <a:latin typeface="Arial"/>
              <a:ea typeface="Arial"/>
              <a:cs typeface="Arial"/>
              <a:sym typeface="Arial"/>
            </a:endParaRPr>
          </a:p>
          <a:p>
            <a:pPr marL="285750" lvl="0" indent="-285750" algn="just" rtl="0">
              <a:lnSpc>
                <a:spcPct val="115000"/>
              </a:lnSpc>
              <a:spcBef>
                <a:spcPts val="0"/>
              </a:spcBef>
              <a:spcAft>
                <a:spcPts val="0"/>
              </a:spcAft>
              <a:buSzPts val="1806"/>
              <a:buFont typeface="Arial"/>
              <a:buChar char="•"/>
            </a:pPr>
            <a:r>
              <a:rPr lang="en-US" sz="1400" b="0" i="0" u="none" strike="noStrike" cap="none" dirty="0">
                <a:solidFill>
                  <a:schemeClr val="tx2">
                    <a:lumMod val="10000"/>
                  </a:schemeClr>
                </a:solidFill>
                <a:latin typeface="Times New Roman" pitchFamily="18" charset="0"/>
                <a:ea typeface="+mn-ea"/>
                <a:cs typeface="Times New Roman" pitchFamily="18" charset="0"/>
                <a:sym typeface="Arial"/>
              </a:rPr>
              <a:t>The proposed approach has the best performance on datasets like UCF11 (87.19%), UCF50 (76.90%) and HMDB51 (27.02%). </a:t>
            </a:r>
          </a:p>
          <a:p>
            <a:pPr marL="285750" lvl="0" indent="-285750" algn="just" rtl="0">
              <a:lnSpc>
                <a:spcPct val="115000"/>
              </a:lnSpc>
              <a:spcBef>
                <a:spcPts val="0"/>
              </a:spcBef>
              <a:spcAft>
                <a:spcPts val="0"/>
              </a:spcAft>
              <a:buSzPts val="1806"/>
              <a:buFont typeface="Arial"/>
              <a:buChar char="•"/>
            </a:pPr>
            <a:r>
              <a:rPr lang="en-US" sz="1400" dirty="0">
                <a:solidFill>
                  <a:schemeClr val="tx2">
                    <a:lumMod val="10000"/>
                  </a:schemeClr>
                </a:solidFill>
                <a:latin typeface="Times New Roman" pitchFamily="18" charset="0"/>
                <a:ea typeface="+mn-ea"/>
                <a:cs typeface="Times New Roman" pitchFamily="18" charset="0"/>
                <a:sym typeface="Arial"/>
              </a:rPr>
              <a:t>They</a:t>
            </a:r>
            <a:r>
              <a:rPr lang="en-US" sz="1400" b="0" i="0" u="none" strike="noStrike" cap="none" dirty="0">
                <a:solidFill>
                  <a:schemeClr val="tx2">
                    <a:lumMod val="10000"/>
                  </a:schemeClr>
                </a:solidFill>
                <a:latin typeface="Times New Roman" pitchFamily="18" charset="0"/>
                <a:ea typeface="+mn-ea"/>
                <a:cs typeface="Times New Roman" pitchFamily="18" charset="0"/>
                <a:sym typeface="Arial"/>
              </a:rPr>
              <a:t> showed that, as the number of categories increases, the motion descriptors become less discriminative.</a:t>
            </a:r>
          </a:p>
        </p:txBody>
      </p:sp>
      <p:sp>
        <p:nvSpPr>
          <p:cNvPr id="186" name="Google Shape;186;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7</a:t>
            </a:fld>
            <a:endParaRPr>
              <a:solidFill>
                <a:srgbClr val="22222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body" idx="1"/>
          </p:nvPr>
        </p:nvSpPr>
        <p:spPr>
          <a:xfrm>
            <a:off x="3318150" y="526375"/>
            <a:ext cx="2637000" cy="4121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indent="0">
              <a:spcBef>
                <a:spcPts val="0"/>
              </a:spcBef>
            </a:pPr>
            <a:r>
              <a:rPr lang="en-US" b="1" i="0" u="none" strike="noStrike" cap="none" dirty="0">
                <a:solidFill>
                  <a:schemeClr val="tx2">
                    <a:lumMod val="10000"/>
                  </a:schemeClr>
                </a:solidFill>
                <a:latin typeface="Times New Roman" pitchFamily="18" charset="0"/>
                <a:ea typeface="+mn-ea"/>
                <a:cs typeface="Times New Roman" pitchFamily="18" charset="0"/>
                <a:sym typeface="Arial"/>
              </a:rPr>
              <a:t>A Robust Human Action Recognition System using Single Camera</a:t>
            </a:r>
          </a:p>
          <a:p>
            <a:pPr marL="0" lvl="0" indent="0" algn="ctr" rtl="0">
              <a:lnSpc>
                <a:spcPct val="100000"/>
              </a:lnSpc>
              <a:spcBef>
                <a:spcPts val="0"/>
              </a:spcBef>
              <a:spcAft>
                <a:spcPts val="0"/>
              </a:spcAft>
              <a:buSzPts val="1800"/>
              <a:buNone/>
            </a:pPr>
            <a:r>
              <a:rPr lang="en" sz="1400" dirty="0">
                <a:solidFill>
                  <a:srgbClr val="000000"/>
                </a:solidFill>
                <a:latin typeface="Arial"/>
                <a:ea typeface="Arial"/>
                <a:cs typeface="Arial"/>
                <a:sym typeface="Arial"/>
              </a:rPr>
              <a:t>[5]</a:t>
            </a:r>
            <a:endParaRPr sz="1400" dirty="0">
              <a:solidFill>
                <a:srgbClr val="000000"/>
              </a:solidFill>
              <a:latin typeface="Arial"/>
              <a:ea typeface="Arial"/>
              <a:cs typeface="Arial"/>
              <a:sym typeface="Arial"/>
            </a:endParaRPr>
          </a:p>
          <a:p>
            <a:pPr marL="285750" lvl="0" indent="-171450" algn="ctr" rtl="0">
              <a:lnSpc>
                <a:spcPct val="100000"/>
              </a:lnSpc>
              <a:spcBef>
                <a:spcPts val="0"/>
              </a:spcBef>
              <a:spcAft>
                <a:spcPts val="0"/>
              </a:spcAft>
              <a:buSzPts val="1800"/>
              <a:buFont typeface="Arial"/>
              <a:buNone/>
            </a:pPr>
            <a:endParaRPr sz="1400" dirty="0">
              <a:solidFill>
                <a:srgbClr val="000000"/>
              </a:solidFill>
              <a:latin typeface="Arial"/>
              <a:ea typeface="Arial"/>
              <a:cs typeface="Arial"/>
              <a:sym typeface="Arial"/>
            </a:endParaRPr>
          </a:p>
          <a:p>
            <a:pPr marL="285750" lvl="0" indent="-241300" algn="just" rtl="0">
              <a:lnSpc>
                <a:spcPct val="115000"/>
              </a:lnSpc>
              <a:spcBef>
                <a:spcPts val="0"/>
              </a:spcBef>
              <a:spcAft>
                <a:spcPts val="0"/>
              </a:spcAft>
              <a:buSzPts val="1100"/>
              <a:buFont typeface="Arial"/>
              <a:buChar char="●"/>
            </a:pPr>
            <a:r>
              <a:rPr lang="en-US" sz="1400" b="0" i="0" u="none" strike="noStrike" cap="none" dirty="0">
                <a:solidFill>
                  <a:schemeClr val="tx2">
                    <a:lumMod val="10000"/>
                  </a:schemeClr>
                </a:solidFill>
                <a:latin typeface="Times New Roman" panose="02020603050405020304" pitchFamily="18" charset="0"/>
                <a:ea typeface="+mn-ea"/>
                <a:cs typeface="Times New Roman" pitchFamily="18" charset="0"/>
                <a:sym typeface="Arial"/>
              </a:rPr>
              <a:t>The system can remove shadows and extract a contour correctly in different environments. Although the system has a high recognition rate, there are still some restrictions in this system. </a:t>
            </a:r>
            <a:endParaRPr sz="1400" dirty="0">
              <a:solidFill>
                <a:schemeClr val="tx2">
                  <a:lumMod val="10000"/>
                </a:schemeClr>
              </a:solidFill>
              <a:latin typeface="Times New Roman" panose="02020603050405020304" pitchFamily="18" charset="0"/>
              <a:ea typeface="Roboto Slab"/>
              <a:cs typeface="Times New Roman" panose="02020603050405020304" pitchFamily="18" charset="0"/>
              <a:sym typeface="Roboto Slab"/>
            </a:endParaRPr>
          </a:p>
          <a:p>
            <a:pPr marL="285750" lvl="0" indent="-260350" algn="just" rtl="0">
              <a:lnSpc>
                <a:spcPct val="115000"/>
              </a:lnSpc>
              <a:spcBef>
                <a:spcPts val="0"/>
              </a:spcBef>
              <a:spcAft>
                <a:spcPts val="0"/>
              </a:spcAft>
              <a:buClr>
                <a:srgbClr val="000000"/>
              </a:buClr>
              <a:buSzPts val="1400"/>
              <a:buFont typeface="Roboto Slab"/>
              <a:buChar char="●"/>
            </a:pPr>
            <a:r>
              <a:rPr lang="en-US" sz="1400" b="0" i="0" u="none" strike="noStrike" cap="none" dirty="0">
                <a:solidFill>
                  <a:schemeClr val="tx2">
                    <a:lumMod val="10000"/>
                  </a:schemeClr>
                </a:solidFill>
                <a:latin typeface="Times New Roman" panose="02020603050405020304" pitchFamily="18" charset="0"/>
                <a:ea typeface="+mn-ea"/>
                <a:cs typeface="Times New Roman" pitchFamily="18" charset="0"/>
                <a:sym typeface="Arial"/>
              </a:rPr>
              <a:t>Vision-based human action recognition attempts to give a simple, direct and natural way to achieve this goal. </a:t>
            </a:r>
            <a:endParaRPr sz="1400" dirty="0">
              <a:solidFill>
                <a:schemeClr val="tx2">
                  <a:lumMod val="10000"/>
                </a:schemeClr>
              </a:solidFill>
              <a:latin typeface="Times New Roman" panose="02020603050405020304" pitchFamily="18" charset="0"/>
              <a:ea typeface="Roboto Slab"/>
              <a:cs typeface="Times New Roman" panose="02020603050405020304" pitchFamily="18" charset="0"/>
              <a:sym typeface="Roboto Slab"/>
            </a:endParaRPr>
          </a:p>
          <a:p>
            <a:pPr marL="0" lvl="0" indent="0" algn="just" rtl="0">
              <a:lnSpc>
                <a:spcPct val="100000"/>
              </a:lnSpc>
              <a:spcBef>
                <a:spcPts val="0"/>
              </a:spcBef>
              <a:spcAft>
                <a:spcPts val="0"/>
              </a:spcAft>
              <a:buNone/>
            </a:pPr>
            <a:endParaRPr sz="1400" dirty="0">
              <a:solidFill>
                <a:srgbClr val="000000"/>
              </a:solidFill>
              <a:latin typeface="Roboto Slab"/>
              <a:ea typeface="Roboto Slab"/>
              <a:cs typeface="Roboto Slab"/>
              <a:sym typeface="Roboto Slab"/>
            </a:endParaRPr>
          </a:p>
          <a:p>
            <a:pPr marL="0" lvl="0" indent="0" algn="just" rtl="0">
              <a:lnSpc>
                <a:spcPct val="100000"/>
              </a:lnSpc>
              <a:spcBef>
                <a:spcPts val="0"/>
              </a:spcBef>
              <a:spcAft>
                <a:spcPts val="0"/>
              </a:spcAft>
              <a:buSzPts val="1800"/>
              <a:buNone/>
            </a:pPr>
            <a:endParaRPr sz="1500" dirty="0">
              <a:solidFill>
                <a:srgbClr val="000000"/>
              </a:solidFill>
              <a:latin typeface="Roboto Slab"/>
              <a:ea typeface="Roboto Slab"/>
              <a:cs typeface="Roboto Slab"/>
              <a:sym typeface="Roboto Slab"/>
            </a:endParaRPr>
          </a:p>
          <a:p>
            <a:pPr marL="0" lvl="0" indent="0" algn="l" rtl="0">
              <a:lnSpc>
                <a:spcPct val="100000"/>
              </a:lnSpc>
              <a:spcBef>
                <a:spcPts val="360"/>
              </a:spcBef>
              <a:spcAft>
                <a:spcPts val="0"/>
              </a:spcAft>
              <a:buSzPts val="1800"/>
              <a:buNone/>
            </a:pPr>
            <a:endParaRPr dirty="0"/>
          </a:p>
        </p:txBody>
      </p:sp>
      <p:sp>
        <p:nvSpPr>
          <p:cNvPr id="184" name="Google Shape;184;p28"/>
          <p:cNvSpPr txBox="1">
            <a:spLocks noGrp="1"/>
          </p:cNvSpPr>
          <p:nvPr>
            <p:ph type="body" idx="4294967295"/>
          </p:nvPr>
        </p:nvSpPr>
        <p:spPr>
          <a:xfrm>
            <a:off x="6136050" y="526374"/>
            <a:ext cx="2548800" cy="4243745"/>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285750" indent="-108839" algn="ctr">
              <a:spcBef>
                <a:spcPts val="0"/>
              </a:spcBef>
              <a:buSzPts val="2786"/>
              <a:buNone/>
            </a:pPr>
            <a:r>
              <a:rPr lang="en-US" sz="1800" b="1" i="0" u="none" strike="noStrike" cap="none" dirty="0">
                <a:solidFill>
                  <a:schemeClr val="tx2">
                    <a:lumMod val="10000"/>
                  </a:schemeClr>
                </a:solidFill>
                <a:latin typeface="Times New Roman" pitchFamily="18" charset="0"/>
                <a:ea typeface="+mn-ea"/>
                <a:cs typeface="Times New Roman" pitchFamily="18" charset="0"/>
                <a:sym typeface="Arial"/>
              </a:rPr>
              <a:t>View Invariant Human Action Recognition Using Histograms of 3D Joints</a:t>
            </a:r>
            <a:endParaRPr lang="en-US" sz="1800" b="1" u="none" dirty="0">
              <a:solidFill>
                <a:schemeClr val="tx2">
                  <a:lumMod val="10000"/>
                </a:schemeClr>
              </a:solidFill>
              <a:latin typeface="Times New Roman" pitchFamily="18" charset="0"/>
              <a:cs typeface="Times New Roman" pitchFamily="18" charset="0"/>
            </a:endParaRPr>
          </a:p>
          <a:p>
            <a:pPr marL="285750" lvl="0" indent="-108839" algn="ctr" rtl="0">
              <a:lnSpc>
                <a:spcPct val="100000"/>
              </a:lnSpc>
              <a:spcBef>
                <a:spcPts val="0"/>
              </a:spcBef>
              <a:spcAft>
                <a:spcPts val="0"/>
              </a:spcAft>
              <a:buSzPts val="2786"/>
              <a:buFont typeface="Arial"/>
              <a:buNone/>
            </a:pPr>
            <a:r>
              <a:rPr lang="en" sz="1400" dirty="0">
                <a:solidFill>
                  <a:srgbClr val="000000"/>
                </a:solidFill>
                <a:latin typeface="Arial"/>
                <a:ea typeface="Arial"/>
                <a:cs typeface="Arial"/>
                <a:sym typeface="Arial"/>
              </a:rPr>
              <a:t>[6]</a:t>
            </a:r>
            <a:endParaRPr sz="1400" dirty="0">
              <a:solidFill>
                <a:srgbClr val="000000"/>
              </a:solidFill>
              <a:latin typeface="Arial"/>
              <a:ea typeface="Arial"/>
              <a:cs typeface="Arial"/>
              <a:sym typeface="Arial"/>
            </a:endParaRPr>
          </a:p>
          <a:p>
            <a:pPr marL="285750" indent="-285750" algn="just">
              <a:spcBef>
                <a:spcPts val="0"/>
              </a:spcBef>
              <a:buSzPts val="1806"/>
            </a:pPr>
            <a:r>
              <a:rPr lang="en-US" sz="1400" b="0" i="0" u="none" strike="noStrike" cap="none" dirty="0">
                <a:solidFill>
                  <a:schemeClr val="tx2">
                    <a:lumMod val="10000"/>
                  </a:schemeClr>
                </a:solidFill>
                <a:latin typeface="Times New Roman" pitchFamily="18" charset="0"/>
                <a:ea typeface="+mn-ea"/>
                <a:cs typeface="Times New Roman" pitchFamily="18" charset="0"/>
                <a:sym typeface="Arial"/>
              </a:rPr>
              <a:t>present a novel approach for human action recognition with histograms of 3D joint locations. Our method is real-time and achieves superior results on the challenging 3D action dataset. We also tested our algorithm on the MSR Action3D dataset and it outperformed Li et al. on most of the cases. </a:t>
            </a:r>
            <a:endParaRPr sz="1400" dirty="0">
              <a:solidFill>
                <a:srgbClr val="000000"/>
              </a:solidFill>
              <a:latin typeface="Roboto Slab"/>
              <a:ea typeface="Roboto Slab"/>
              <a:cs typeface="Roboto Slab"/>
              <a:sym typeface="Roboto Slab"/>
            </a:endParaRPr>
          </a:p>
          <a:p>
            <a:pPr marL="457200" lvl="0" indent="0" algn="just" rtl="0">
              <a:lnSpc>
                <a:spcPct val="100000"/>
              </a:lnSpc>
              <a:spcBef>
                <a:spcPts val="0"/>
              </a:spcBef>
              <a:spcAft>
                <a:spcPts val="0"/>
              </a:spcAft>
              <a:buNone/>
            </a:pPr>
            <a:endParaRPr sz="2900" dirty="0"/>
          </a:p>
        </p:txBody>
      </p:sp>
      <p:sp>
        <p:nvSpPr>
          <p:cNvPr id="185" name="Google Shape;185;p28"/>
          <p:cNvSpPr txBox="1">
            <a:spLocks noGrp="1"/>
          </p:cNvSpPr>
          <p:nvPr>
            <p:ph type="body" idx="4294967295"/>
          </p:nvPr>
        </p:nvSpPr>
        <p:spPr>
          <a:xfrm>
            <a:off x="500250" y="526500"/>
            <a:ext cx="2668800" cy="4121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indent="0" algn="ctr">
              <a:spcBef>
                <a:spcPts val="0"/>
              </a:spcBef>
              <a:buNone/>
            </a:pPr>
            <a:r>
              <a:rPr lang="en-US" sz="1800" b="1" i="0" u="none" strike="noStrike" cap="none" dirty="0">
                <a:solidFill>
                  <a:schemeClr val="tx2">
                    <a:lumMod val="10000"/>
                  </a:schemeClr>
                </a:solidFill>
                <a:latin typeface="Times New Roman" pitchFamily="18" charset="0"/>
                <a:ea typeface="+mn-ea"/>
                <a:cs typeface="Times New Roman" pitchFamily="18" charset="0"/>
                <a:sym typeface="Arial"/>
              </a:rPr>
              <a:t>STAP: Spatial-Temporal Attention-Aware Pooling for Action Recognition</a:t>
            </a:r>
            <a:endParaRPr lang="en-US" sz="1800" b="1" u="none" dirty="0">
              <a:solidFill>
                <a:schemeClr val="tx2">
                  <a:lumMod val="10000"/>
                </a:schemeClr>
              </a:solidFill>
              <a:latin typeface="Times New Roman" pitchFamily="18" charset="0"/>
              <a:cs typeface="Times New Roman" pitchFamily="18" charset="0"/>
            </a:endParaRPr>
          </a:p>
          <a:p>
            <a:pPr marL="0" lvl="0" indent="0" algn="ctr" rtl="0">
              <a:lnSpc>
                <a:spcPct val="100000"/>
              </a:lnSpc>
              <a:spcBef>
                <a:spcPts val="0"/>
              </a:spcBef>
              <a:spcAft>
                <a:spcPts val="0"/>
              </a:spcAft>
              <a:buSzPts val="3000"/>
              <a:buNone/>
            </a:pPr>
            <a:r>
              <a:rPr lang="en" sz="1400" dirty="0">
                <a:solidFill>
                  <a:srgbClr val="000000"/>
                </a:solidFill>
                <a:latin typeface="Arial"/>
                <a:ea typeface="Arial"/>
                <a:cs typeface="Arial"/>
                <a:sym typeface="Arial"/>
              </a:rPr>
              <a:t>[4]</a:t>
            </a:r>
            <a:endParaRPr sz="1400" dirty="0">
              <a:solidFill>
                <a:srgbClr val="000000"/>
              </a:solidFill>
              <a:latin typeface="Arial"/>
              <a:ea typeface="Arial"/>
              <a:cs typeface="Arial"/>
              <a:sym typeface="Arial"/>
            </a:endParaRPr>
          </a:p>
          <a:p>
            <a:pPr marL="0" lvl="0" indent="0" algn="ctr" rtl="0">
              <a:lnSpc>
                <a:spcPct val="100000"/>
              </a:lnSpc>
              <a:spcBef>
                <a:spcPts val="0"/>
              </a:spcBef>
              <a:spcAft>
                <a:spcPts val="0"/>
              </a:spcAft>
              <a:buSzPts val="3000"/>
              <a:buNone/>
            </a:pPr>
            <a:endParaRPr sz="1400" dirty="0">
              <a:solidFill>
                <a:srgbClr val="000000"/>
              </a:solidFill>
              <a:latin typeface="Arial"/>
              <a:ea typeface="Arial"/>
              <a:cs typeface="Arial"/>
              <a:sym typeface="Arial"/>
            </a:endParaRPr>
          </a:p>
          <a:p>
            <a:pPr marL="285750" lvl="0" indent="-285750" algn="just" rtl="0">
              <a:lnSpc>
                <a:spcPct val="115000"/>
              </a:lnSpc>
              <a:spcBef>
                <a:spcPts val="0"/>
              </a:spcBef>
              <a:spcAft>
                <a:spcPts val="0"/>
              </a:spcAft>
              <a:buSzPts val="1806"/>
              <a:buFont typeface="Arial"/>
              <a:buChar char="•"/>
            </a:pPr>
            <a:r>
              <a:rPr lang="en-US" sz="1400" b="0" i="0" u="none" strike="noStrike" cap="none" dirty="0">
                <a:solidFill>
                  <a:schemeClr val="tx2">
                    <a:lumMod val="10000"/>
                  </a:schemeClr>
                </a:solidFill>
                <a:latin typeface="Times New Roman" pitchFamily="18" charset="0"/>
                <a:ea typeface="+mn-ea"/>
                <a:cs typeface="Times New Roman" pitchFamily="18" charset="0"/>
                <a:sym typeface="Arial"/>
              </a:rPr>
              <a:t>proposes system evaluated on three popular video action data sets Namely, 95.3% on UCF Sports (better by 4.0%), 87.9% on YouTube data set (better by 2.5%), and comparable results on Hollywood2 data set. </a:t>
            </a:r>
            <a:endParaRPr sz="1400" dirty="0">
              <a:solidFill>
                <a:srgbClr val="000000"/>
              </a:solidFill>
              <a:latin typeface="Roboto Slab"/>
              <a:ea typeface="Roboto Slab"/>
              <a:cs typeface="Roboto Slab"/>
              <a:sym typeface="Roboto Slab"/>
            </a:endParaRPr>
          </a:p>
        </p:txBody>
      </p:sp>
      <p:sp>
        <p:nvSpPr>
          <p:cNvPr id="186" name="Google Shape;186;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8</a:t>
            </a:fld>
            <a:endParaRPr dirty="0">
              <a:solidFill>
                <a:srgbClr val="222222"/>
              </a:solidFill>
            </a:endParaRPr>
          </a:p>
        </p:txBody>
      </p:sp>
    </p:spTree>
    <p:extLst>
      <p:ext uri="{BB962C8B-B14F-4D97-AF65-F5344CB8AC3E}">
        <p14:creationId xmlns:p14="http://schemas.microsoft.com/office/powerpoint/2010/main" val="2791639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9"/>
          <p:cNvSpPr txBox="1">
            <a:spLocks noGrp="1"/>
          </p:cNvSpPr>
          <p:nvPr>
            <p:ph type="body" idx="1"/>
          </p:nvPr>
        </p:nvSpPr>
        <p:spPr>
          <a:xfrm>
            <a:off x="4443425" y="359750"/>
            <a:ext cx="2941500" cy="4269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indent="0">
              <a:spcBef>
                <a:spcPts val="0"/>
              </a:spcBef>
            </a:pPr>
            <a:r>
              <a:rPr lang="en-US" b="1" i="0" u="none" strike="noStrike" cap="none" dirty="0">
                <a:solidFill>
                  <a:schemeClr val="tx2">
                    <a:lumMod val="10000"/>
                  </a:schemeClr>
                </a:solidFill>
                <a:latin typeface="Times New Roman" pitchFamily="18" charset="0"/>
                <a:ea typeface="+mn-ea"/>
                <a:cs typeface="Times New Roman" pitchFamily="18" charset="0"/>
                <a:sym typeface="Arial"/>
              </a:rPr>
              <a:t>Action Detection and Recognition in Continuous Action Streams by Deep Learning-Based Sensing Fusion</a:t>
            </a:r>
          </a:p>
          <a:p>
            <a:pPr marL="0" lvl="0" indent="0" algn="ctr" rtl="0">
              <a:lnSpc>
                <a:spcPct val="100000"/>
              </a:lnSpc>
              <a:spcBef>
                <a:spcPts val="0"/>
              </a:spcBef>
              <a:spcAft>
                <a:spcPts val="0"/>
              </a:spcAft>
              <a:buSzPts val="1800"/>
              <a:buNone/>
            </a:pPr>
            <a:r>
              <a:rPr lang="en" sz="1400" dirty="0">
                <a:solidFill>
                  <a:srgbClr val="000000"/>
                </a:solidFill>
                <a:latin typeface="Arial"/>
                <a:ea typeface="Arial"/>
                <a:cs typeface="Arial"/>
                <a:sym typeface="Arial"/>
              </a:rPr>
              <a:t>[5]</a:t>
            </a:r>
            <a:endParaRPr sz="1400" dirty="0">
              <a:solidFill>
                <a:srgbClr val="000000"/>
              </a:solidFill>
              <a:latin typeface="Arial"/>
              <a:ea typeface="Arial"/>
              <a:cs typeface="Arial"/>
              <a:sym typeface="Arial"/>
            </a:endParaRPr>
          </a:p>
          <a:p>
            <a:pPr marL="0" lvl="0" indent="0" algn="ctr" rtl="0">
              <a:spcBef>
                <a:spcPts val="0"/>
              </a:spcBef>
              <a:spcAft>
                <a:spcPts val="0"/>
              </a:spcAft>
              <a:buSzPts val="1800"/>
              <a:buNone/>
            </a:pPr>
            <a:endParaRPr sz="1400" dirty="0">
              <a:solidFill>
                <a:srgbClr val="000000"/>
              </a:solidFill>
              <a:latin typeface="Arial"/>
              <a:ea typeface="Arial"/>
              <a:cs typeface="Arial"/>
              <a:sym typeface="Arial"/>
            </a:endParaRPr>
          </a:p>
          <a:p>
            <a:pPr marL="285750" lvl="0" indent="-260350" algn="just" rtl="0">
              <a:spcBef>
                <a:spcPts val="0"/>
              </a:spcBef>
              <a:spcAft>
                <a:spcPts val="0"/>
              </a:spcAft>
              <a:buClr>
                <a:srgbClr val="000000"/>
              </a:buClr>
              <a:buSzPts val="1400"/>
              <a:buFont typeface="Roboto Slab"/>
              <a:buChar char="●"/>
            </a:pPr>
            <a:r>
              <a:rPr lang="en-US" sz="1400" b="0" i="0" u="none" strike="noStrike" cap="none" dirty="0">
                <a:solidFill>
                  <a:schemeClr val="tx2">
                    <a:lumMod val="10000"/>
                  </a:schemeClr>
                </a:solidFill>
                <a:latin typeface="Times New Roman" pitchFamily="18" charset="0"/>
                <a:ea typeface="+mn-ea"/>
                <a:cs typeface="Times New Roman" pitchFamily="18" charset="0"/>
                <a:sym typeface="Arial"/>
              </a:rPr>
              <a:t>The developed system is examined for two applications: one involving. Transition movements for home healthcare monitoring and the other involving smart TV hand gestures</a:t>
            </a:r>
            <a:r>
              <a:rPr lang="en" sz="1400" dirty="0">
                <a:solidFill>
                  <a:schemeClr val="tx2">
                    <a:lumMod val="10000"/>
                  </a:schemeClr>
                </a:solidFill>
                <a:latin typeface="Roboto Slab"/>
                <a:ea typeface="Roboto Slab"/>
                <a:cs typeface="Roboto Slab"/>
                <a:sym typeface="Roboto Slab"/>
              </a:rPr>
              <a:t>.</a:t>
            </a:r>
          </a:p>
          <a:p>
            <a:pPr marL="25400" lvl="0" indent="0" algn="just" rtl="0">
              <a:spcBef>
                <a:spcPts val="0"/>
              </a:spcBef>
              <a:spcAft>
                <a:spcPts val="0"/>
              </a:spcAft>
              <a:buClr>
                <a:srgbClr val="000000"/>
              </a:buClr>
              <a:buSzPts val="1400"/>
            </a:pPr>
            <a:endParaRPr lang="en" sz="1400" dirty="0">
              <a:solidFill>
                <a:schemeClr val="tx2">
                  <a:lumMod val="10000"/>
                </a:schemeClr>
              </a:solidFill>
              <a:latin typeface="Roboto Slab"/>
              <a:ea typeface="Roboto Slab"/>
              <a:cs typeface="Roboto Slab"/>
              <a:sym typeface="Roboto Slab"/>
            </a:endParaRPr>
          </a:p>
          <a:p>
            <a:pPr marL="285750" lvl="0" indent="-260350" algn="just" rtl="0">
              <a:spcBef>
                <a:spcPts val="0"/>
              </a:spcBef>
              <a:spcAft>
                <a:spcPts val="0"/>
              </a:spcAft>
              <a:buClr>
                <a:srgbClr val="000000"/>
              </a:buClr>
              <a:buSzPts val="1400"/>
              <a:buFont typeface="Roboto Slab"/>
              <a:buChar char="●"/>
            </a:pPr>
            <a:r>
              <a:rPr lang="en-US" sz="1400" b="0" i="0" u="none" strike="noStrike" cap="none" dirty="0">
                <a:solidFill>
                  <a:schemeClr val="tx2">
                    <a:lumMod val="10000"/>
                  </a:schemeClr>
                </a:solidFill>
                <a:latin typeface="Times New Roman" pitchFamily="18" charset="0"/>
                <a:ea typeface="+mn-ea"/>
                <a:cs typeface="Times New Roman" pitchFamily="18" charset="0"/>
                <a:sym typeface="Arial"/>
              </a:rPr>
              <a:t>Decision-level fusion applied to the actions of interest that are detected by both modalities.</a:t>
            </a:r>
            <a:endParaRPr sz="1400" dirty="0">
              <a:solidFill>
                <a:schemeClr val="tx2">
                  <a:lumMod val="10000"/>
                </a:schemeClr>
              </a:solidFill>
              <a:latin typeface="Roboto Slab"/>
              <a:ea typeface="Roboto Slab"/>
              <a:cs typeface="Roboto Slab"/>
              <a:sym typeface="Roboto Slab"/>
            </a:endParaRPr>
          </a:p>
          <a:p>
            <a:pPr marL="0" lvl="0" indent="0" algn="just" rtl="0">
              <a:lnSpc>
                <a:spcPct val="115000"/>
              </a:lnSpc>
              <a:spcBef>
                <a:spcPts val="0"/>
              </a:spcBef>
              <a:spcAft>
                <a:spcPts val="0"/>
              </a:spcAft>
              <a:buNone/>
            </a:pPr>
            <a:endParaRPr sz="1400" dirty="0">
              <a:solidFill>
                <a:srgbClr val="000000"/>
              </a:solidFill>
              <a:latin typeface="Roboto Slab"/>
              <a:ea typeface="Roboto Slab"/>
              <a:cs typeface="Roboto Slab"/>
              <a:sym typeface="Roboto Slab"/>
            </a:endParaRPr>
          </a:p>
        </p:txBody>
      </p:sp>
      <p:graphicFrame>
        <p:nvGraphicFramePr>
          <p:cNvPr id="193" name="Google Shape;193;p29"/>
          <p:cNvGraphicFramePr/>
          <p:nvPr>
            <p:extLst>
              <p:ext uri="{D42A27DB-BD31-4B8C-83A1-F6EECF244321}">
                <p14:modId xmlns:p14="http://schemas.microsoft.com/office/powerpoint/2010/main" val="3460750805"/>
              </p:ext>
            </p:extLst>
          </p:nvPr>
        </p:nvGraphicFramePr>
        <p:xfrm>
          <a:off x="1236735" y="359799"/>
          <a:ext cx="2969050" cy="4269600"/>
        </p:xfrm>
        <a:graphic>
          <a:graphicData uri="http://schemas.openxmlformats.org/drawingml/2006/table">
            <a:tbl>
              <a:tblPr>
                <a:noFill/>
                <a:tableStyleId>{71104F08-AA8B-428F-A65D-A1820FABF742}</a:tableStyleId>
              </a:tblPr>
              <a:tblGrid>
                <a:gridCol w="2969050">
                  <a:extLst>
                    <a:ext uri="{9D8B030D-6E8A-4147-A177-3AD203B41FA5}">
                      <a16:colId xmlns:a16="http://schemas.microsoft.com/office/drawing/2014/main" val="20000"/>
                    </a:ext>
                  </a:extLst>
                </a:gridCol>
              </a:tblGrid>
              <a:tr h="4269600">
                <a:tc>
                  <a:txBody>
                    <a:bodyPr/>
                    <a:lstStyle/>
                    <a:p>
                      <a:pPr marL="0" marR="0" lvl="0" indent="0" algn="ctr"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b="1" u="none" dirty="0">
                          <a:solidFill>
                            <a:schemeClr val="tx2">
                              <a:lumMod val="10000"/>
                            </a:schemeClr>
                          </a:solidFill>
                          <a:latin typeface="Times New Roman" pitchFamily="18" charset="0"/>
                          <a:cs typeface="Times New Roman" pitchFamily="18" charset="0"/>
                        </a:rPr>
                        <a:t>Action Recognition Using HOG Feature in Different Resolution Video Sequences</a:t>
                      </a:r>
                    </a:p>
                    <a:p>
                      <a:pPr marL="0" marR="0" lvl="0" indent="0" algn="ctr" rtl="0">
                        <a:lnSpc>
                          <a:spcPct val="100000"/>
                        </a:lnSpc>
                        <a:spcBef>
                          <a:spcPts val="0"/>
                        </a:spcBef>
                        <a:spcAft>
                          <a:spcPts val="0"/>
                        </a:spcAft>
                        <a:buClr>
                          <a:srgbClr val="000000"/>
                        </a:buClr>
                        <a:buSzPts val="1400"/>
                        <a:buFont typeface="Arial"/>
                        <a:buNone/>
                      </a:pPr>
                      <a:r>
                        <a:rPr lang="en" sz="1400" u="none" strike="noStrike" cap="none" dirty="0"/>
                        <a:t>[</a:t>
                      </a:r>
                      <a:r>
                        <a:rPr lang="en" dirty="0"/>
                        <a:t>4</a:t>
                      </a:r>
                      <a:r>
                        <a:rPr lang="en" sz="1400" u="none" strike="noStrike" cap="none" dirty="0"/>
                        <a:t>]</a:t>
                      </a:r>
                      <a:endParaRPr sz="1400" u="none" strike="noStrike" cap="none" dirty="0"/>
                    </a:p>
                    <a:p>
                      <a:pPr marL="0" marR="0" lvl="0" indent="0" algn="ctr" rtl="0">
                        <a:lnSpc>
                          <a:spcPct val="100000"/>
                        </a:lnSpc>
                        <a:spcBef>
                          <a:spcPts val="0"/>
                        </a:spcBef>
                        <a:spcAft>
                          <a:spcPts val="0"/>
                        </a:spcAft>
                        <a:buClr>
                          <a:srgbClr val="000000"/>
                        </a:buClr>
                        <a:buSzPts val="1400"/>
                        <a:buFont typeface="Arial"/>
                        <a:buNone/>
                      </a:pPr>
                      <a:endParaRPr sz="1400" u="none" strike="noStrike" cap="none" dirty="0"/>
                    </a:p>
                    <a:p>
                      <a:pPr marL="285750" marR="0" lvl="0" indent="-260350" algn="just" rtl="0">
                        <a:lnSpc>
                          <a:spcPct val="100000"/>
                        </a:lnSpc>
                        <a:spcBef>
                          <a:spcPts val="1000"/>
                        </a:spcBef>
                        <a:spcAft>
                          <a:spcPts val="0"/>
                        </a:spcAft>
                        <a:buSzPts val="1400"/>
                        <a:buFont typeface="Roboto Slab"/>
                        <a:buChar char="●"/>
                      </a:pPr>
                      <a:r>
                        <a:rPr lang="en-US" sz="1400" u="none" dirty="0">
                          <a:latin typeface="Times New Roman" pitchFamily="18" charset="0"/>
                          <a:cs typeface="Times New Roman" pitchFamily="18" charset="0"/>
                        </a:rPr>
                        <a:t>This paper developed a action recognition using HOG feature in video sequences of different resolutions  based on Hierarchical Filtered Motion model and Nearest Neighbor classifier. </a:t>
                      </a:r>
                    </a:p>
                    <a:p>
                      <a:pPr marL="285750" marR="0" lvl="0" indent="-260350" algn="just" rtl="0">
                        <a:lnSpc>
                          <a:spcPct val="100000"/>
                        </a:lnSpc>
                        <a:spcBef>
                          <a:spcPts val="1000"/>
                        </a:spcBef>
                        <a:spcAft>
                          <a:spcPts val="0"/>
                        </a:spcAft>
                        <a:buSzPts val="1400"/>
                        <a:buFont typeface="Roboto Slab"/>
                        <a:buChar char="●"/>
                      </a:pPr>
                      <a:r>
                        <a:rPr lang="en-US" sz="1400" u="none" dirty="0">
                          <a:latin typeface="Times New Roman" pitchFamily="18" charset="0"/>
                          <a:cs typeface="Times New Roman" pitchFamily="18" charset="0"/>
                        </a:rPr>
                        <a:t>some key technologies are used in this framework like interest point detection in Motion History Image (MHI), Hierarchical Filtered Motion Model</a:t>
                      </a: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94" name="Google Shape;194;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solidFill>
                  <a:srgbClr val="222222"/>
                </a:solidFill>
              </a:rPr>
              <a:t>9</a:t>
            </a:fld>
            <a:endParaRPr>
              <a:solidFill>
                <a:srgbClr val="222222"/>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arwick template">
  <a:themeElements>
    <a:clrScheme name="Custom 347">
      <a:dk1>
        <a:srgbClr val="114454"/>
      </a:dk1>
      <a:lt1>
        <a:srgbClr val="FFFFFF"/>
      </a:lt1>
      <a:dk2>
        <a:srgbClr val="5F6C70"/>
      </a:dk2>
      <a:lt2>
        <a:srgbClr val="CED5D8"/>
      </a:lt2>
      <a:accent1>
        <a:srgbClr val="114454"/>
      </a:accent1>
      <a:accent2>
        <a:srgbClr val="18637B"/>
      </a:accent2>
      <a:accent3>
        <a:srgbClr val="309AAD"/>
      </a:accent3>
      <a:accent4>
        <a:srgbClr val="165751"/>
      </a:accent4>
      <a:accent5>
        <a:srgbClr val="3B8D61"/>
      </a:accent5>
      <a:accent6>
        <a:srgbClr val="94BF6E"/>
      </a:accent6>
      <a:hlink>
        <a:srgbClr val="114454"/>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1664</TotalTime>
  <Words>2333</Words>
  <Application>Microsoft Office PowerPoint</Application>
  <PresentationFormat>On-screen Show (16:9)</PresentationFormat>
  <Paragraphs>202</Paragraphs>
  <Slides>22</Slides>
  <Notes>22</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22</vt:i4>
      </vt:variant>
    </vt:vector>
  </HeadingPairs>
  <TitlesOfParts>
    <vt:vector size="37" baseType="lpstr">
      <vt:lpstr>Fira Sans Extra Condensed</vt:lpstr>
      <vt:lpstr>Montserrat</vt:lpstr>
      <vt:lpstr>Wingdings</vt:lpstr>
      <vt:lpstr>Times New Roman</vt:lpstr>
      <vt:lpstr>Noto Sans Symbols</vt:lpstr>
      <vt:lpstr>Roboto Slab Medium</vt:lpstr>
      <vt:lpstr>Lato</vt:lpstr>
      <vt:lpstr>Cambria Math</vt:lpstr>
      <vt:lpstr>Söhne</vt:lpstr>
      <vt:lpstr>Impact</vt:lpstr>
      <vt:lpstr>Roboto Slab</vt:lpstr>
      <vt:lpstr>Arial</vt:lpstr>
      <vt:lpstr>Nixie One</vt:lpstr>
      <vt:lpstr>Simple Light</vt:lpstr>
      <vt:lpstr>Warwick template</vt:lpstr>
      <vt:lpstr>PowerPoint Presentation</vt:lpstr>
      <vt:lpstr>Introduction Literature Survey Research Gap Novelty Methodology Results Advantages and Limitations Conclusion</vt:lpstr>
      <vt:lpstr>PROBLEM STATEMENT</vt:lpstr>
      <vt:lpstr>OBJECTIVES</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System Block Diagram</vt:lpstr>
      <vt:lpstr>Dataset Collection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Swapnil Patil</cp:lastModifiedBy>
  <cp:revision>14</cp:revision>
  <dcterms:modified xsi:type="dcterms:W3CDTF">2024-06-25T08:26:23Z</dcterms:modified>
</cp:coreProperties>
</file>